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5"/>
  </p:notesMasterIdLst>
  <p:sldIdLst>
    <p:sldId id="275" r:id="rId2"/>
    <p:sldId id="288" r:id="rId3"/>
    <p:sldId id="274" r:id="rId4"/>
    <p:sldId id="273" r:id="rId5"/>
    <p:sldId id="272" r:id="rId6"/>
    <p:sldId id="271" r:id="rId7"/>
    <p:sldId id="270" r:id="rId8"/>
    <p:sldId id="269" r:id="rId9"/>
    <p:sldId id="268" r:id="rId10"/>
    <p:sldId id="267" r:id="rId11"/>
    <p:sldId id="266" r:id="rId12"/>
    <p:sldId id="265" r:id="rId13"/>
    <p:sldId id="264" r:id="rId14"/>
    <p:sldId id="263" r:id="rId15"/>
    <p:sldId id="287" r:id="rId16"/>
    <p:sldId id="286" r:id="rId17"/>
    <p:sldId id="285" r:id="rId18"/>
    <p:sldId id="284" r:id="rId19"/>
    <p:sldId id="283" r:id="rId20"/>
    <p:sldId id="282" r:id="rId21"/>
    <p:sldId id="281" r:id="rId22"/>
    <p:sldId id="280" r:id="rId23"/>
    <p:sldId id="279" r:id="rId24"/>
    <p:sldId id="278" r:id="rId25"/>
    <p:sldId id="277" r:id="rId26"/>
    <p:sldId id="276" r:id="rId27"/>
    <p:sldId id="261" r:id="rId28"/>
    <p:sldId id="256" r:id="rId29"/>
    <p:sldId id="257" r:id="rId30"/>
    <p:sldId id="258" r:id="rId31"/>
    <p:sldId id="259" r:id="rId32"/>
    <p:sldId id="260" r:id="rId33"/>
    <p:sldId id="262" r:id="rId34"/>
  </p:sldIdLst>
  <p:sldSz cx="18288000" cy="10287000"/>
  <p:notesSz cx="10287000" cy="18288000"/>
  <p:embeddedFontLst>
    <p:embeddedFont>
      <p:font typeface="Inter Bold" panose="020B0502030000000004" pitchFamily="34" charset="0"/>
      <p:bold r:id="rId36"/>
    </p:embeddedFont>
    <p:embeddedFont>
      <p:font typeface="Inter Regular" panose="020B0502030000000004" pitchFamily="34" charset="0"/>
      <p:regular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Montserrat" panose="00000500000000000000" pitchFamily="2" charset="-52"/>
      <p:regular r:id="rId42"/>
      <p:bold r:id="rId43"/>
    </p:embeddedFont>
    <p:embeddedFont>
      <p:font typeface="Inter" panose="020B0502030000000004" pitchFamily="34" charset="0"/>
      <p:regular r:id="rId44"/>
      <p:bold r:id="rId45"/>
      <p:italic r:id="rId46"/>
      <p:boldItalic r:id="rId4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3" d="100"/>
          <a:sy n="73" d="100"/>
        </p:scale>
        <p:origin x="36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053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7222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-20-13.svg"/><Relationship Id="rId18" Type="http://schemas.openxmlformats.org/officeDocument/2006/relationships/image" Target="../media/image-20-18.svg"/><Relationship Id="rId26" Type="http://schemas.openxmlformats.org/officeDocument/2006/relationships/hyperlink" Target="https://www.figma.com/proto/XK4lmQaTKBUevt7aQV0y4Z/%D0%BF%D1%80%D0%B5%D0%B7%D0%B5%D0%BD%D1%82%D0%B0%D1%86%D0%B8%D1%8F-%D0%BF%D0%BE-%D0%BD%D0%BE%D0%B2%D0%B8%D0%BD%D0%BA%D0%B0%D0%BC-%D1%80%D1%83%D1%87%D0%B5%D0%BA?node-id=141-161&amp;t=BBVVQsqfdAG8MVDE-1&amp;scaling=contain&amp;content-scaling=fixed&amp;page-id=0%3A1&amp;starting-point-node-id=43%3A70" TargetMode="External"/><Relationship Id="rId3" Type="http://schemas.openxmlformats.org/officeDocument/2006/relationships/image" Target="../media/image1.png"/><Relationship Id="rId21" Type="http://schemas.openxmlformats.org/officeDocument/2006/relationships/image" Target="../media/image10.png"/><Relationship Id="rId7" Type="http://schemas.openxmlformats.org/officeDocument/2006/relationships/image" Target="../media/image4.png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-20-16.svg"/><Relationship Id="rId20" Type="http://schemas.openxmlformats.org/officeDocument/2006/relationships/image" Target="../media/image-20-20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24" Type="http://schemas.openxmlformats.org/officeDocument/2006/relationships/image" Target="../media/image-20-24.svg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10" Type="http://schemas.openxmlformats.org/officeDocument/2006/relationships/image" Target="../media/image5.png"/><Relationship Id="rId19" Type="http://schemas.openxmlformats.org/officeDocument/2006/relationships/image" Target="../media/image9.png"/><Relationship Id="rId4" Type="http://schemas.openxmlformats.org/officeDocument/2006/relationships/image" Target="../media/image-20-2.svg"/><Relationship Id="rId9" Type="http://schemas.openxmlformats.org/officeDocument/2006/relationships/image" Target="../media/image-20-9.svg"/><Relationship Id="rId14" Type="http://schemas.openxmlformats.org/officeDocument/2006/relationships/image" Target="../media/image6.png"/><Relationship Id="rId22" Type="http://schemas.openxmlformats.org/officeDocument/2006/relationships/image" Target="../media/image-20-22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22.png"/><Relationship Id="rId18" Type="http://schemas.openxmlformats.org/officeDocument/2006/relationships/image" Target="../media/image63.png"/><Relationship Id="rId3" Type="http://schemas.openxmlformats.org/officeDocument/2006/relationships/image" Target="../media/image16.jpeg"/><Relationship Id="rId21" Type="http://schemas.openxmlformats.org/officeDocument/2006/relationships/image" Target="../media/image66.png"/><Relationship Id="rId7" Type="http://schemas.openxmlformats.org/officeDocument/2006/relationships/image" Target="../media/image-12-5.svg"/><Relationship Id="rId12" Type="http://schemas.openxmlformats.org/officeDocument/2006/relationships/image" Target="../media/image-12-10.svg"/><Relationship Id="rId17" Type="http://schemas.openxmlformats.org/officeDocument/2006/relationships/image" Target="../media/image62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61.png"/><Relationship Id="rId20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11" Type="http://schemas.openxmlformats.org/officeDocument/2006/relationships/image" Target="../media/image49.png"/><Relationship Id="rId5" Type="http://schemas.openxmlformats.org/officeDocument/2006/relationships/image" Target="../media/image-12-3.svg"/><Relationship Id="rId15" Type="http://schemas.openxmlformats.org/officeDocument/2006/relationships/image" Target="../media/image23.png"/><Relationship Id="rId10" Type="http://schemas.openxmlformats.org/officeDocument/2006/relationships/image" Target="../media/image20.png"/><Relationship Id="rId19" Type="http://schemas.openxmlformats.org/officeDocument/2006/relationships/image" Target="../media/image64.png"/><Relationship Id="rId4" Type="http://schemas.openxmlformats.org/officeDocument/2006/relationships/image" Target="../media/image46.png"/><Relationship Id="rId9" Type="http://schemas.openxmlformats.org/officeDocument/2006/relationships/image" Target="../media/image-12-7.svg"/><Relationship Id="rId14" Type="http://schemas.openxmlformats.org/officeDocument/2006/relationships/image" Target="../media/image-12-12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22.png"/><Relationship Id="rId18" Type="http://schemas.openxmlformats.org/officeDocument/2006/relationships/image" Target="../media/image70.png"/><Relationship Id="rId3" Type="http://schemas.openxmlformats.org/officeDocument/2006/relationships/image" Target="../media/image16.jpeg"/><Relationship Id="rId7" Type="http://schemas.openxmlformats.org/officeDocument/2006/relationships/image" Target="../media/image-11-5.svg"/><Relationship Id="rId12" Type="http://schemas.openxmlformats.org/officeDocument/2006/relationships/image" Target="../media/image-11-10.svg"/><Relationship Id="rId17" Type="http://schemas.openxmlformats.org/officeDocument/2006/relationships/image" Target="../media/image69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3.png"/><Relationship Id="rId20" Type="http://schemas.openxmlformats.org/officeDocument/2006/relationships/image" Target="../media/image7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11" Type="http://schemas.openxmlformats.org/officeDocument/2006/relationships/image" Target="../media/image49.png"/><Relationship Id="rId5" Type="http://schemas.openxmlformats.org/officeDocument/2006/relationships/image" Target="../media/image-11-3.svg"/><Relationship Id="rId15" Type="http://schemas.openxmlformats.org/officeDocument/2006/relationships/image" Target="../media/image68.png"/><Relationship Id="rId10" Type="http://schemas.openxmlformats.org/officeDocument/2006/relationships/image" Target="../media/image67.png"/><Relationship Id="rId19" Type="http://schemas.openxmlformats.org/officeDocument/2006/relationships/image" Target="../media/image71.png"/><Relationship Id="rId4" Type="http://schemas.openxmlformats.org/officeDocument/2006/relationships/image" Target="../media/image46.png"/><Relationship Id="rId9" Type="http://schemas.openxmlformats.org/officeDocument/2006/relationships/image" Target="../media/image-11-7.svg"/><Relationship Id="rId14" Type="http://schemas.openxmlformats.org/officeDocument/2006/relationships/image" Target="../media/image-11-12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22.png"/><Relationship Id="rId18" Type="http://schemas.openxmlformats.org/officeDocument/2006/relationships/image" Target="../media/image75.png"/><Relationship Id="rId3" Type="http://schemas.openxmlformats.org/officeDocument/2006/relationships/image" Target="../media/image16.jpeg"/><Relationship Id="rId7" Type="http://schemas.openxmlformats.org/officeDocument/2006/relationships/image" Target="../media/image-10-5.svg"/><Relationship Id="rId12" Type="http://schemas.openxmlformats.org/officeDocument/2006/relationships/image" Target="../media/image-10-10.svg"/><Relationship Id="rId17" Type="http://schemas.openxmlformats.org/officeDocument/2006/relationships/image" Target="../media/image74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73.png"/><Relationship Id="rId20" Type="http://schemas.openxmlformats.org/officeDocument/2006/relationships/image" Target="../media/image7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11" Type="http://schemas.openxmlformats.org/officeDocument/2006/relationships/image" Target="../media/image49.png"/><Relationship Id="rId5" Type="http://schemas.openxmlformats.org/officeDocument/2006/relationships/image" Target="../media/image-10-3.svg"/><Relationship Id="rId15" Type="http://schemas.openxmlformats.org/officeDocument/2006/relationships/image" Target="../media/image23.png"/><Relationship Id="rId10" Type="http://schemas.openxmlformats.org/officeDocument/2006/relationships/image" Target="../media/image67.png"/><Relationship Id="rId19" Type="http://schemas.openxmlformats.org/officeDocument/2006/relationships/image" Target="../media/image76.png"/><Relationship Id="rId4" Type="http://schemas.openxmlformats.org/officeDocument/2006/relationships/image" Target="../media/image46.png"/><Relationship Id="rId9" Type="http://schemas.openxmlformats.org/officeDocument/2006/relationships/image" Target="../media/image-10-7.svg"/><Relationship Id="rId14" Type="http://schemas.openxmlformats.org/officeDocument/2006/relationships/image" Target="../media/image-10-1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-32-6.svg"/><Relationship Id="rId18" Type="http://schemas.openxmlformats.org/officeDocument/2006/relationships/image" Target="../media/image89.png"/><Relationship Id="rId3" Type="http://schemas.openxmlformats.org/officeDocument/2006/relationships/image" Target="../media/image80.jpeg"/><Relationship Id="rId21" Type="http://schemas.openxmlformats.org/officeDocument/2006/relationships/image" Target="../media/image91.png"/><Relationship Id="rId7" Type="http://schemas.openxmlformats.org/officeDocument/2006/relationships/image" Target="../media/image83.png"/><Relationship Id="rId12" Type="http://schemas.openxmlformats.org/officeDocument/2006/relationships/image" Target="../media/image86.png"/><Relationship Id="rId17" Type="http://schemas.openxmlformats.org/officeDocument/2006/relationships/image" Target="../media/image88.png"/><Relationship Id="rId25" Type="http://schemas.openxmlformats.org/officeDocument/2006/relationships/image" Target="../media/image95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-32-16.sv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32-4.svg"/><Relationship Id="rId11" Type="http://schemas.openxmlformats.org/officeDocument/2006/relationships/image" Target="../media/image85.png"/><Relationship Id="rId24" Type="http://schemas.openxmlformats.org/officeDocument/2006/relationships/image" Target="../media/image94.png"/><Relationship Id="rId5" Type="http://schemas.openxmlformats.org/officeDocument/2006/relationships/image" Target="../media/image82.png"/><Relationship Id="rId15" Type="http://schemas.openxmlformats.org/officeDocument/2006/relationships/image" Target="../media/image87.png"/><Relationship Id="rId23" Type="http://schemas.openxmlformats.org/officeDocument/2006/relationships/image" Target="../media/image93.png"/><Relationship Id="rId10" Type="http://schemas.openxmlformats.org/officeDocument/2006/relationships/image" Target="../media/image-32-8.svg"/><Relationship Id="rId19" Type="http://schemas.openxmlformats.org/officeDocument/2006/relationships/image" Target="../media/image90.png"/><Relationship Id="rId4" Type="http://schemas.openxmlformats.org/officeDocument/2006/relationships/image" Target="../media/image81.png"/><Relationship Id="rId9" Type="http://schemas.openxmlformats.org/officeDocument/2006/relationships/image" Target="../media/image84.png"/><Relationship Id="rId14" Type="http://schemas.openxmlformats.org/officeDocument/2006/relationships/image" Target="../media/image-32-14.svg"/><Relationship Id="rId22" Type="http://schemas.openxmlformats.org/officeDocument/2006/relationships/image" Target="../media/image9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-31-6.svg"/><Relationship Id="rId18" Type="http://schemas.openxmlformats.org/officeDocument/2006/relationships/image" Target="../media/image98.png"/><Relationship Id="rId3" Type="http://schemas.openxmlformats.org/officeDocument/2006/relationships/image" Target="../media/image80.jpeg"/><Relationship Id="rId21" Type="http://schemas.openxmlformats.org/officeDocument/2006/relationships/image" Target="../media/image23.png"/><Relationship Id="rId7" Type="http://schemas.openxmlformats.org/officeDocument/2006/relationships/image" Target="../media/image83.png"/><Relationship Id="rId12" Type="http://schemas.openxmlformats.org/officeDocument/2006/relationships/image" Target="../media/image86.png"/><Relationship Id="rId17" Type="http://schemas.openxmlformats.org/officeDocument/2006/relationships/image" Target="../media/image97.png"/><Relationship Id="rId25" Type="http://schemas.openxmlformats.org/officeDocument/2006/relationships/image" Target="../media/image95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-31-16.svg"/><Relationship Id="rId20" Type="http://schemas.openxmlformats.org/officeDocument/2006/relationships/image" Target="../media/image9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31-4.svg"/><Relationship Id="rId11" Type="http://schemas.openxmlformats.org/officeDocument/2006/relationships/image" Target="../media/image85.png"/><Relationship Id="rId24" Type="http://schemas.openxmlformats.org/officeDocument/2006/relationships/image" Target="../media/image93.png"/><Relationship Id="rId5" Type="http://schemas.openxmlformats.org/officeDocument/2006/relationships/image" Target="../media/image82.png"/><Relationship Id="rId15" Type="http://schemas.openxmlformats.org/officeDocument/2006/relationships/image" Target="../media/image87.png"/><Relationship Id="rId23" Type="http://schemas.openxmlformats.org/officeDocument/2006/relationships/image" Target="../media/image101.png"/><Relationship Id="rId10" Type="http://schemas.openxmlformats.org/officeDocument/2006/relationships/image" Target="../media/image-31-8.svg"/><Relationship Id="rId19" Type="http://schemas.openxmlformats.org/officeDocument/2006/relationships/image" Target="../media/image90.png"/><Relationship Id="rId4" Type="http://schemas.openxmlformats.org/officeDocument/2006/relationships/image" Target="../media/image96.png"/><Relationship Id="rId9" Type="http://schemas.openxmlformats.org/officeDocument/2006/relationships/image" Target="../media/image84.png"/><Relationship Id="rId14" Type="http://schemas.openxmlformats.org/officeDocument/2006/relationships/image" Target="../media/image-31-14.svg"/><Relationship Id="rId22" Type="http://schemas.openxmlformats.org/officeDocument/2006/relationships/image" Target="../media/image10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-30-6.svg"/><Relationship Id="rId18" Type="http://schemas.openxmlformats.org/officeDocument/2006/relationships/image" Target="../media/image105.png"/><Relationship Id="rId3" Type="http://schemas.openxmlformats.org/officeDocument/2006/relationships/image" Target="../media/image80.jpeg"/><Relationship Id="rId21" Type="http://schemas.openxmlformats.org/officeDocument/2006/relationships/image" Target="../media/image106.png"/><Relationship Id="rId7" Type="http://schemas.openxmlformats.org/officeDocument/2006/relationships/image" Target="../media/image103.png"/><Relationship Id="rId12" Type="http://schemas.openxmlformats.org/officeDocument/2006/relationships/image" Target="../media/image86.png"/><Relationship Id="rId17" Type="http://schemas.openxmlformats.org/officeDocument/2006/relationships/image" Target="../media/image104.png"/><Relationship Id="rId25" Type="http://schemas.openxmlformats.org/officeDocument/2006/relationships/image" Target="../media/image95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-30-16.sv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30-4.svg"/><Relationship Id="rId11" Type="http://schemas.openxmlformats.org/officeDocument/2006/relationships/image" Target="../media/image85.png"/><Relationship Id="rId24" Type="http://schemas.openxmlformats.org/officeDocument/2006/relationships/image" Target="../media/image93.png"/><Relationship Id="rId5" Type="http://schemas.openxmlformats.org/officeDocument/2006/relationships/image" Target="../media/image82.png"/><Relationship Id="rId15" Type="http://schemas.openxmlformats.org/officeDocument/2006/relationships/image" Target="../media/image87.png"/><Relationship Id="rId23" Type="http://schemas.openxmlformats.org/officeDocument/2006/relationships/image" Target="../media/image108.png"/><Relationship Id="rId10" Type="http://schemas.openxmlformats.org/officeDocument/2006/relationships/image" Target="../media/image-30-8.svg"/><Relationship Id="rId19" Type="http://schemas.openxmlformats.org/officeDocument/2006/relationships/image" Target="../media/image90.png"/><Relationship Id="rId4" Type="http://schemas.openxmlformats.org/officeDocument/2006/relationships/image" Target="../media/image102.png"/><Relationship Id="rId9" Type="http://schemas.openxmlformats.org/officeDocument/2006/relationships/image" Target="../media/image84.png"/><Relationship Id="rId14" Type="http://schemas.openxmlformats.org/officeDocument/2006/relationships/image" Target="../media/image-30-14.svg"/><Relationship Id="rId22" Type="http://schemas.openxmlformats.org/officeDocument/2006/relationships/image" Target="../media/image10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9-6.svg"/><Relationship Id="rId18" Type="http://schemas.openxmlformats.org/officeDocument/2006/relationships/image" Target="../media/image111.png"/><Relationship Id="rId26" Type="http://schemas.openxmlformats.org/officeDocument/2006/relationships/image" Target="../media/image95.png"/><Relationship Id="rId3" Type="http://schemas.openxmlformats.org/officeDocument/2006/relationships/image" Target="../media/image80.jpeg"/><Relationship Id="rId21" Type="http://schemas.openxmlformats.org/officeDocument/2006/relationships/image" Target="../media/image112.png"/><Relationship Id="rId7" Type="http://schemas.openxmlformats.org/officeDocument/2006/relationships/image" Target="../media/image103.png"/><Relationship Id="rId12" Type="http://schemas.openxmlformats.org/officeDocument/2006/relationships/image" Target="../media/image86.png"/><Relationship Id="rId17" Type="http://schemas.openxmlformats.org/officeDocument/2006/relationships/image" Target="../media/image110.png"/><Relationship Id="rId25" Type="http://schemas.openxmlformats.org/officeDocument/2006/relationships/image" Target="../media/image93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-29-16.sv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29-4.svg"/><Relationship Id="rId11" Type="http://schemas.openxmlformats.org/officeDocument/2006/relationships/image" Target="../media/image85.png"/><Relationship Id="rId24" Type="http://schemas.openxmlformats.org/officeDocument/2006/relationships/image" Target="../media/image115.png"/><Relationship Id="rId5" Type="http://schemas.openxmlformats.org/officeDocument/2006/relationships/image" Target="../media/image82.png"/><Relationship Id="rId15" Type="http://schemas.openxmlformats.org/officeDocument/2006/relationships/image" Target="../media/image87.png"/><Relationship Id="rId23" Type="http://schemas.openxmlformats.org/officeDocument/2006/relationships/image" Target="../media/image114.png"/><Relationship Id="rId10" Type="http://schemas.openxmlformats.org/officeDocument/2006/relationships/image" Target="../media/image-29-8.svg"/><Relationship Id="rId19" Type="http://schemas.openxmlformats.org/officeDocument/2006/relationships/image" Target="../media/image90.png"/><Relationship Id="rId4" Type="http://schemas.openxmlformats.org/officeDocument/2006/relationships/image" Target="../media/image109.png"/><Relationship Id="rId9" Type="http://schemas.openxmlformats.org/officeDocument/2006/relationships/image" Target="../media/image84.png"/><Relationship Id="rId14" Type="http://schemas.openxmlformats.org/officeDocument/2006/relationships/image" Target="../media/image-29-14.svg"/><Relationship Id="rId22" Type="http://schemas.openxmlformats.org/officeDocument/2006/relationships/image" Target="../media/image113.png"/><Relationship Id="rId27" Type="http://schemas.openxmlformats.org/officeDocument/2006/relationships/image" Target="../media/image11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8-6.svg"/><Relationship Id="rId18" Type="http://schemas.openxmlformats.org/officeDocument/2006/relationships/image" Target="../media/image119.png"/><Relationship Id="rId26" Type="http://schemas.openxmlformats.org/officeDocument/2006/relationships/image" Target="../media/image95.png"/><Relationship Id="rId3" Type="http://schemas.openxmlformats.org/officeDocument/2006/relationships/image" Target="../media/image80.jpeg"/><Relationship Id="rId21" Type="http://schemas.openxmlformats.org/officeDocument/2006/relationships/image" Target="../media/image23.png"/><Relationship Id="rId7" Type="http://schemas.openxmlformats.org/officeDocument/2006/relationships/image" Target="../media/image83.png"/><Relationship Id="rId12" Type="http://schemas.openxmlformats.org/officeDocument/2006/relationships/image" Target="../media/image86.png"/><Relationship Id="rId17" Type="http://schemas.openxmlformats.org/officeDocument/2006/relationships/image" Target="../media/image118.png"/><Relationship Id="rId25" Type="http://schemas.openxmlformats.org/officeDocument/2006/relationships/image" Target="../media/image93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-28-16.svg"/><Relationship Id="rId20" Type="http://schemas.openxmlformats.org/officeDocument/2006/relationships/image" Target="../media/image1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28-4.svg"/><Relationship Id="rId11" Type="http://schemas.openxmlformats.org/officeDocument/2006/relationships/image" Target="../media/image85.png"/><Relationship Id="rId24" Type="http://schemas.openxmlformats.org/officeDocument/2006/relationships/image" Target="../media/image123.png"/><Relationship Id="rId5" Type="http://schemas.openxmlformats.org/officeDocument/2006/relationships/image" Target="../media/image82.png"/><Relationship Id="rId15" Type="http://schemas.openxmlformats.org/officeDocument/2006/relationships/image" Target="../media/image87.png"/><Relationship Id="rId23" Type="http://schemas.openxmlformats.org/officeDocument/2006/relationships/image" Target="../media/image122.png"/><Relationship Id="rId10" Type="http://schemas.openxmlformats.org/officeDocument/2006/relationships/image" Target="../media/image-28-8.svg"/><Relationship Id="rId19" Type="http://schemas.openxmlformats.org/officeDocument/2006/relationships/image" Target="../media/image90.png"/><Relationship Id="rId4" Type="http://schemas.openxmlformats.org/officeDocument/2006/relationships/image" Target="../media/image117.png"/><Relationship Id="rId9" Type="http://schemas.openxmlformats.org/officeDocument/2006/relationships/image" Target="../media/image84.png"/><Relationship Id="rId14" Type="http://schemas.openxmlformats.org/officeDocument/2006/relationships/image" Target="../media/image-28-14.svg"/><Relationship Id="rId22" Type="http://schemas.openxmlformats.org/officeDocument/2006/relationships/image" Target="../media/image121.png"/><Relationship Id="rId27" Type="http://schemas.openxmlformats.org/officeDocument/2006/relationships/image" Target="../media/image124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-20-13.svg"/><Relationship Id="rId18" Type="http://schemas.openxmlformats.org/officeDocument/2006/relationships/image" Target="../media/image-20-18.svg"/><Relationship Id="rId3" Type="http://schemas.openxmlformats.org/officeDocument/2006/relationships/image" Target="../media/image1.png"/><Relationship Id="rId21" Type="http://schemas.openxmlformats.org/officeDocument/2006/relationships/image" Target="../media/image10.png"/><Relationship Id="rId7" Type="http://schemas.openxmlformats.org/officeDocument/2006/relationships/image" Target="../media/image4.png"/><Relationship Id="rId17" Type="http://schemas.openxmlformats.org/officeDocument/2006/relationships/image" Target="../media/image8.png"/><Relationship Id="rId25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-20-16.svg"/><Relationship Id="rId20" Type="http://schemas.openxmlformats.org/officeDocument/2006/relationships/image" Target="../media/image-20-20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24" Type="http://schemas.openxmlformats.org/officeDocument/2006/relationships/image" Target="../media/image-20-24.svg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10" Type="http://schemas.openxmlformats.org/officeDocument/2006/relationships/image" Target="../media/image5.png"/><Relationship Id="rId19" Type="http://schemas.openxmlformats.org/officeDocument/2006/relationships/image" Target="../media/image9.png"/><Relationship Id="rId4" Type="http://schemas.openxmlformats.org/officeDocument/2006/relationships/image" Target="../media/image-20-2.svg"/><Relationship Id="rId9" Type="http://schemas.openxmlformats.org/officeDocument/2006/relationships/image" Target="../media/image-20-9.svg"/><Relationship Id="rId14" Type="http://schemas.openxmlformats.org/officeDocument/2006/relationships/image" Target="../media/image6.png"/><Relationship Id="rId22" Type="http://schemas.openxmlformats.org/officeDocument/2006/relationships/image" Target="../media/image-20-22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7-6.svg"/><Relationship Id="rId18" Type="http://schemas.openxmlformats.org/officeDocument/2006/relationships/image" Target="../media/image127.png"/><Relationship Id="rId26" Type="http://schemas.openxmlformats.org/officeDocument/2006/relationships/image" Target="../media/image95.png"/><Relationship Id="rId3" Type="http://schemas.openxmlformats.org/officeDocument/2006/relationships/image" Target="../media/image80.jpeg"/><Relationship Id="rId21" Type="http://schemas.openxmlformats.org/officeDocument/2006/relationships/image" Target="../media/image23.png"/><Relationship Id="rId7" Type="http://schemas.openxmlformats.org/officeDocument/2006/relationships/image" Target="../media/image83.png"/><Relationship Id="rId12" Type="http://schemas.openxmlformats.org/officeDocument/2006/relationships/image" Target="../media/image86.png"/><Relationship Id="rId17" Type="http://schemas.openxmlformats.org/officeDocument/2006/relationships/image" Target="../media/image126.png"/><Relationship Id="rId25" Type="http://schemas.openxmlformats.org/officeDocument/2006/relationships/image" Target="../media/image93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-27-16.svg"/><Relationship Id="rId20" Type="http://schemas.openxmlformats.org/officeDocument/2006/relationships/image" Target="../media/image1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27-4.svg"/><Relationship Id="rId11" Type="http://schemas.openxmlformats.org/officeDocument/2006/relationships/image" Target="../media/image85.png"/><Relationship Id="rId24" Type="http://schemas.openxmlformats.org/officeDocument/2006/relationships/image" Target="../media/image129.png"/><Relationship Id="rId5" Type="http://schemas.openxmlformats.org/officeDocument/2006/relationships/image" Target="../media/image82.png"/><Relationship Id="rId15" Type="http://schemas.openxmlformats.org/officeDocument/2006/relationships/image" Target="../media/image87.png"/><Relationship Id="rId23" Type="http://schemas.openxmlformats.org/officeDocument/2006/relationships/image" Target="../media/image114.png"/><Relationship Id="rId10" Type="http://schemas.openxmlformats.org/officeDocument/2006/relationships/image" Target="../media/image-27-8.svg"/><Relationship Id="rId19" Type="http://schemas.openxmlformats.org/officeDocument/2006/relationships/image" Target="../media/image90.png"/><Relationship Id="rId4" Type="http://schemas.openxmlformats.org/officeDocument/2006/relationships/image" Target="../media/image125.png"/><Relationship Id="rId9" Type="http://schemas.openxmlformats.org/officeDocument/2006/relationships/image" Target="../media/image84.png"/><Relationship Id="rId14" Type="http://schemas.openxmlformats.org/officeDocument/2006/relationships/image" Target="../media/image-27-14.svg"/><Relationship Id="rId22" Type="http://schemas.openxmlformats.org/officeDocument/2006/relationships/image" Target="../media/image128.png"/><Relationship Id="rId27" Type="http://schemas.openxmlformats.org/officeDocument/2006/relationships/image" Target="../media/image13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6-6.svg"/><Relationship Id="rId18" Type="http://schemas.openxmlformats.org/officeDocument/2006/relationships/image" Target="../media/image133.png"/><Relationship Id="rId26" Type="http://schemas.openxmlformats.org/officeDocument/2006/relationships/image" Target="../media/image95.png"/><Relationship Id="rId3" Type="http://schemas.openxmlformats.org/officeDocument/2006/relationships/image" Target="../media/image80.jpeg"/><Relationship Id="rId21" Type="http://schemas.openxmlformats.org/officeDocument/2006/relationships/image" Target="../media/image134.png"/><Relationship Id="rId7" Type="http://schemas.openxmlformats.org/officeDocument/2006/relationships/image" Target="../media/image83.png"/><Relationship Id="rId12" Type="http://schemas.openxmlformats.org/officeDocument/2006/relationships/image" Target="../media/image86.png"/><Relationship Id="rId17" Type="http://schemas.openxmlformats.org/officeDocument/2006/relationships/image" Target="../media/image132.png"/><Relationship Id="rId25" Type="http://schemas.openxmlformats.org/officeDocument/2006/relationships/image" Target="../media/image93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-26-16.sv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26-4.svg"/><Relationship Id="rId11" Type="http://schemas.openxmlformats.org/officeDocument/2006/relationships/image" Target="../media/image85.png"/><Relationship Id="rId24" Type="http://schemas.openxmlformats.org/officeDocument/2006/relationships/image" Target="../media/image137.png"/><Relationship Id="rId5" Type="http://schemas.openxmlformats.org/officeDocument/2006/relationships/image" Target="../media/image82.png"/><Relationship Id="rId15" Type="http://schemas.openxmlformats.org/officeDocument/2006/relationships/image" Target="../media/image87.png"/><Relationship Id="rId23" Type="http://schemas.openxmlformats.org/officeDocument/2006/relationships/image" Target="../media/image136.png"/><Relationship Id="rId28" Type="http://schemas.openxmlformats.org/officeDocument/2006/relationships/image" Target="../media/image139.png"/><Relationship Id="rId10" Type="http://schemas.openxmlformats.org/officeDocument/2006/relationships/image" Target="../media/image-26-8.svg"/><Relationship Id="rId19" Type="http://schemas.openxmlformats.org/officeDocument/2006/relationships/image" Target="../media/image90.png"/><Relationship Id="rId4" Type="http://schemas.openxmlformats.org/officeDocument/2006/relationships/image" Target="../media/image131.png"/><Relationship Id="rId9" Type="http://schemas.openxmlformats.org/officeDocument/2006/relationships/image" Target="../media/image84.png"/><Relationship Id="rId14" Type="http://schemas.openxmlformats.org/officeDocument/2006/relationships/image" Target="../media/image-26-14.svg"/><Relationship Id="rId22" Type="http://schemas.openxmlformats.org/officeDocument/2006/relationships/image" Target="../media/image135.png"/><Relationship Id="rId27" Type="http://schemas.openxmlformats.org/officeDocument/2006/relationships/image" Target="../media/image13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5-6.svg"/><Relationship Id="rId18" Type="http://schemas.openxmlformats.org/officeDocument/2006/relationships/image" Target="../media/image142.png"/><Relationship Id="rId26" Type="http://schemas.openxmlformats.org/officeDocument/2006/relationships/image" Target="../media/image148.png"/><Relationship Id="rId3" Type="http://schemas.openxmlformats.org/officeDocument/2006/relationships/image" Target="../media/image80.jpeg"/><Relationship Id="rId21" Type="http://schemas.openxmlformats.org/officeDocument/2006/relationships/image" Target="../media/image23.png"/><Relationship Id="rId7" Type="http://schemas.openxmlformats.org/officeDocument/2006/relationships/image" Target="../media/image83.png"/><Relationship Id="rId12" Type="http://schemas.openxmlformats.org/officeDocument/2006/relationships/image" Target="../media/image86.png"/><Relationship Id="rId17" Type="http://schemas.openxmlformats.org/officeDocument/2006/relationships/image" Target="../media/image141.png"/><Relationship Id="rId25" Type="http://schemas.openxmlformats.org/officeDocument/2006/relationships/image" Target="../media/image147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-25-16.svg"/><Relationship Id="rId20" Type="http://schemas.openxmlformats.org/officeDocument/2006/relationships/image" Target="../media/image143.png"/><Relationship Id="rId29" Type="http://schemas.openxmlformats.org/officeDocument/2006/relationships/image" Target="../media/image9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25-4.svg"/><Relationship Id="rId11" Type="http://schemas.openxmlformats.org/officeDocument/2006/relationships/image" Target="../media/image85.png"/><Relationship Id="rId24" Type="http://schemas.openxmlformats.org/officeDocument/2006/relationships/image" Target="../media/image146.png"/><Relationship Id="rId5" Type="http://schemas.openxmlformats.org/officeDocument/2006/relationships/image" Target="../media/image82.png"/><Relationship Id="rId15" Type="http://schemas.openxmlformats.org/officeDocument/2006/relationships/image" Target="../media/image87.png"/><Relationship Id="rId23" Type="http://schemas.openxmlformats.org/officeDocument/2006/relationships/image" Target="../media/image145.png"/><Relationship Id="rId28" Type="http://schemas.openxmlformats.org/officeDocument/2006/relationships/image" Target="../media/image93.png"/><Relationship Id="rId10" Type="http://schemas.openxmlformats.org/officeDocument/2006/relationships/image" Target="../media/image-25-8.svg"/><Relationship Id="rId19" Type="http://schemas.openxmlformats.org/officeDocument/2006/relationships/image" Target="../media/image90.png"/><Relationship Id="rId4" Type="http://schemas.openxmlformats.org/officeDocument/2006/relationships/image" Target="../media/image140.png"/><Relationship Id="rId9" Type="http://schemas.openxmlformats.org/officeDocument/2006/relationships/image" Target="../media/image84.png"/><Relationship Id="rId14" Type="http://schemas.openxmlformats.org/officeDocument/2006/relationships/image" Target="../media/image-25-14.svg"/><Relationship Id="rId22" Type="http://schemas.openxmlformats.org/officeDocument/2006/relationships/image" Target="../media/image144.png"/><Relationship Id="rId27" Type="http://schemas.openxmlformats.org/officeDocument/2006/relationships/image" Target="../media/image14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4-6.svg"/><Relationship Id="rId18" Type="http://schemas.openxmlformats.org/officeDocument/2006/relationships/image" Target="../media/image152.png"/><Relationship Id="rId26" Type="http://schemas.openxmlformats.org/officeDocument/2006/relationships/image" Target="../media/image95.png"/><Relationship Id="rId3" Type="http://schemas.openxmlformats.org/officeDocument/2006/relationships/image" Target="../media/image80.jpeg"/><Relationship Id="rId21" Type="http://schemas.openxmlformats.org/officeDocument/2006/relationships/image" Target="../media/image23.png"/><Relationship Id="rId7" Type="http://schemas.openxmlformats.org/officeDocument/2006/relationships/image" Target="../media/image83.png"/><Relationship Id="rId12" Type="http://schemas.openxmlformats.org/officeDocument/2006/relationships/image" Target="../media/image86.png"/><Relationship Id="rId17" Type="http://schemas.openxmlformats.org/officeDocument/2006/relationships/image" Target="../media/image151.png"/><Relationship Id="rId25" Type="http://schemas.openxmlformats.org/officeDocument/2006/relationships/image" Target="../media/image93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-24-16.svg"/><Relationship Id="rId20" Type="http://schemas.openxmlformats.org/officeDocument/2006/relationships/image" Target="../media/image1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24-4.svg"/><Relationship Id="rId11" Type="http://schemas.openxmlformats.org/officeDocument/2006/relationships/image" Target="../media/image85.png"/><Relationship Id="rId24" Type="http://schemas.openxmlformats.org/officeDocument/2006/relationships/image" Target="../media/image157.png"/><Relationship Id="rId5" Type="http://schemas.openxmlformats.org/officeDocument/2006/relationships/image" Target="../media/image82.png"/><Relationship Id="rId15" Type="http://schemas.openxmlformats.org/officeDocument/2006/relationships/image" Target="../media/image87.png"/><Relationship Id="rId23" Type="http://schemas.openxmlformats.org/officeDocument/2006/relationships/image" Target="../media/image156.png"/><Relationship Id="rId10" Type="http://schemas.openxmlformats.org/officeDocument/2006/relationships/image" Target="../media/image-24-8.svg"/><Relationship Id="rId19" Type="http://schemas.openxmlformats.org/officeDocument/2006/relationships/image" Target="../media/image153.png"/><Relationship Id="rId4" Type="http://schemas.openxmlformats.org/officeDocument/2006/relationships/image" Target="../media/image150.png"/><Relationship Id="rId9" Type="http://schemas.openxmlformats.org/officeDocument/2006/relationships/image" Target="../media/image84.png"/><Relationship Id="rId14" Type="http://schemas.openxmlformats.org/officeDocument/2006/relationships/image" Target="../media/image-24-14.svg"/><Relationship Id="rId22" Type="http://schemas.openxmlformats.org/officeDocument/2006/relationships/image" Target="../media/image155.png"/><Relationship Id="rId27" Type="http://schemas.openxmlformats.org/officeDocument/2006/relationships/image" Target="../media/image15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3-8.svg"/><Relationship Id="rId3" Type="http://schemas.openxmlformats.org/officeDocument/2006/relationships/image" Target="../media/image159.png"/><Relationship Id="rId7" Type="http://schemas.openxmlformats.org/officeDocument/2006/relationships/image" Target="../media/image84.png"/><Relationship Id="rId12" Type="http://schemas.openxmlformats.org/officeDocument/2006/relationships/image" Target="../media/image16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23-6.svg"/><Relationship Id="rId11" Type="http://schemas.openxmlformats.org/officeDocument/2006/relationships/image" Target="../media/image23.png"/><Relationship Id="rId10" Type="http://schemas.openxmlformats.org/officeDocument/2006/relationships/image" Target="../media/image90.png"/><Relationship Id="rId4" Type="http://schemas.openxmlformats.org/officeDocument/2006/relationships/image" Target="../media/image83.png"/><Relationship Id="rId9" Type="http://schemas.openxmlformats.org/officeDocument/2006/relationships/image" Target="../media/image8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2.png"/><Relationship Id="rId5" Type="http://schemas.openxmlformats.org/officeDocument/2006/relationships/image" Target="../media/image160.pn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0.png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12" Type="http://schemas.openxmlformats.org/officeDocument/2006/relationships/image" Target="../media/image-19-12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5.png"/><Relationship Id="rId13" Type="http://schemas.openxmlformats.org/officeDocument/2006/relationships/image" Target="../media/image178.png"/><Relationship Id="rId18" Type="http://schemas.openxmlformats.org/officeDocument/2006/relationships/image" Target="../media/image181.png"/><Relationship Id="rId3" Type="http://schemas.openxmlformats.org/officeDocument/2006/relationships/image" Target="../media/image170.jpeg"/><Relationship Id="rId21" Type="http://schemas.openxmlformats.org/officeDocument/2006/relationships/image" Target="../media/image-7-19.svg"/><Relationship Id="rId7" Type="http://schemas.openxmlformats.org/officeDocument/2006/relationships/image" Target="../media/image174.png"/><Relationship Id="rId12" Type="http://schemas.openxmlformats.org/officeDocument/2006/relationships/image" Target="../media/image-7-10.svg"/><Relationship Id="rId17" Type="http://schemas.openxmlformats.org/officeDocument/2006/relationships/image" Target="../media/image-7-15.svg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180.png"/><Relationship Id="rId20" Type="http://schemas.openxmlformats.org/officeDocument/2006/relationships/image" Target="../media/image18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3.png"/><Relationship Id="rId11" Type="http://schemas.openxmlformats.org/officeDocument/2006/relationships/image" Target="../media/image177.png"/><Relationship Id="rId5" Type="http://schemas.openxmlformats.org/officeDocument/2006/relationships/image" Target="../media/image172.png"/><Relationship Id="rId15" Type="http://schemas.openxmlformats.org/officeDocument/2006/relationships/image" Target="../media/image-7-13.svg"/><Relationship Id="rId10" Type="http://schemas.openxmlformats.org/officeDocument/2006/relationships/image" Target="../media/image-7-8.svg"/><Relationship Id="rId19" Type="http://schemas.openxmlformats.org/officeDocument/2006/relationships/image" Target="../media/image182.png"/><Relationship Id="rId4" Type="http://schemas.openxmlformats.org/officeDocument/2006/relationships/image" Target="../media/image171.png"/><Relationship Id="rId9" Type="http://schemas.openxmlformats.org/officeDocument/2006/relationships/image" Target="../media/image176.png"/><Relationship Id="rId14" Type="http://schemas.openxmlformats.org/officeDocument/2006/relationships/image" Target="../media/image179.png"/><Relationship Id="rId22" Type="http://schemas.openxmlformats.org/officeDocument/2006/relationships/image" Target="../media/image18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2.png"/><Relationship Id="rId18" Type="http://schemas.openxmlformats.org/officeDocument/2006/relationships/image" Target="../media/image26.png"/><Relationship Id="rId3" Type="http://schemas.openxmlformats.org/officeDocument/2006/relationships/image" Target="../media/image16.jpeg"/><Relationship Id="rId7" Type="http://schemas.openxmlformats.org/officeDocument/2006/relationships/image" Target="../media/image-18-5.svg"/><Relationship Id="rId12" Type="http://schemas.openxmlformats.org/officeDocument/2006/relationships/image" Target="../media/image-18-10.sv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1.png"/><Relationship Id="rId5" Type="http://schemas.openxmlformats.org/officeDocument/2006/relationships/image" Target="../media/image-18-3.svg"/><Relationship Id="rId15" Type="http://schemas.openxmlformats.org/officeDocument/2006/relationships/image" Target="../media/image23.png"/><Relationship Id="rId10" Type="http://schemas.openxmlformats.org/officeDocument/2006/relationships/image" Target="../media/image20.png"/><Relationship Id="rId19" Type="http://schemas.openxmlformats.org/officeDocument/2006/relationships/image" Target="../media/image27.png"/><Relationship Id="rId4" Type="http://schemas.openxmlformats.org/officeDocument/2006/relationships/image" Target="../media/image17.png"/><Relationship Id="rId9" Type="http://schemas.openxmlformats.org/officeDocument/2006/relationships/image" Target="../media/image-18-7.svg"/><Relationship Id="rId14" Type="http://schemas.openxmlformats.org/officeDocument/2006/relationships/image" Target="../media/image-18-1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22.png"/><Relationship Id="rId18" Type="http://schemas.openxmlformats.org/officeDocument/2006/relationships/image" Target="../media/image33.png"/><Relationship Id="rId3" Type="http://schemas.openxmlformats.org/officeDocument/2006/relationships/image" Target="../media/image16.jpeg"/><Relationship Id="rId7" Type="http://schemas.openxmlformats.org/officeDocument/2006/relationships/image" Target="../media/image-17-5.svg"/><Relationship Id="rId12" Type="http://schemas.openxmlformats.org/officeDocument/2006/relationships/image" Target="../media/image-17-10.svg"/><Relationship Id="rId17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21.png"/><Relationship Id="rId5" Type="http://schemas.openxmlformats.org/officeDocument/2006/relationships/image" Target="../media/image-17-3.svg"/><Relationship Id="rId15" Type="http://schemas.openxmlformats.org/officeDocument/2006/relationships/image" Target="../media/image23.png"/><Relationship Id="rId10" Type="http://schemas.openxmlformats.org/officeDocument/2006/relationships/image" Target="../media/image20.png"/><Relationship Id="rId19" Type="http://schemas.openxmlformats.org/officeDocument/2006/relationships/image" Target="../media/image34.png"/><Relationship Id="rId4" Type="http://schemas.openxmlformats.org/officeDocument/2006/relationships/image" Target="../media/image17.png"/><Relationship Id="rId9" Type="http://schemas.openxmlformats.org/officeDocument/2006/relationships/image" Target="../media/image-17-7.svg"/><Relationship Id="rId14" Type="http://schemas.openxmlformats.org/officeDocument/2006/relationships/image" Target="../media/image-17-12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22.png"/><Relationship Id="rId18" Type="http://schemas.openxmlformats.org/officeDocument/2006/relationships/image" Target="../media/image38.png"/><Relationship Id="rId3" Type="http://schemas.openxmlformats.org/officeDocument/2006/relationships/image" Target="../media/image16.jpeg"/><Relationship Id="rId7" Type="http://schemas.openxmlformats.org/officeDocument/2006/relationships/image" Target="../media/image-16-5.svg"/><Relationship Id="rId12" Type="http://schemas.openxmlformats.org/officeDocument/2006/relationships/image" Target="../media/image-16-10.svg"/><Relationship Id="rId17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6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21.png"/><Relationship Id="rId5" Type="http://schemas.openxmlformats.org/officeDocument/2006/relationships/image" Target="../media/image-16-3.svg"/><Relationship Id="rId15" Type="http://schemas.openxmlformats.org/officeDocument/2006/relationships/image" Target="../media/image23.png"/><Relationship Id="rId10" Type="http://schemas.openxmlformats.org/officeDocument/2006/relationships/image" Target="../media/image20.png"/><Relationship Id="rId19" Type="http://schemas.openxmlformats.org/officeDocument/2006/relationships/image" Target="../media/image39.png"/><Relationship Id="rId4" Type="http://schemas.openxmlformats.org/officeDocument/2006/relationships/image" Target="../media/image17.png"/><Relationship Id="rId9" Type="http://schemas.openxmlformats.org/officeDocument/2006/relationships/image" Target="../media/image-16-7.svg"/><Relationship Id="rId14" Type="http://schemas.openxmlformats.org/officeDocument/2006/relationships/image" Target="../media/image-16-1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22.png"/><Relationship Id="rId18" Type="http://schemas.openxmlformats.org/officeDocument/2006/relationships/image" Target="../media/image43.png"/><Relationship Id="rId3" Type="http://schemas.openxmlformats.org/officeDocument/2006/relationships/image" Target="../media/image16.jpeg"/><Relationship Id="rId7" Type="http://schemas.openxmlformats.org/officeDocument/2006/relationships/image" Target="../media/image-15-5.svg"/><Relationship Id="rId12" Type="http://schemas.openxmlformats.org/officeDocument/2006/relationships/image" Target="../media/image-15-10.svg"/><Relationship Id="rId17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21.png"/><Relationship Id="rId5" Type="http://schemas.openxmlformats.org/officeDocument/2006/relationships/image" Target="../media/image-15-3.svg"/><Relationship Id="rId15" Type="http://schemas.openxmlformats.org/officeDocument/2006/relationships/image" Target="../media/image23.png"/><Relationship Id="rId10" Type="http://schemas.openxmlformats.org/officeDocument/2006/relationships/image" Target="../media/image20.png"/><Relationship Id="rId19" Type="http://schemas.openxmlformats.org/officeDocument/2006/relationships/image" Target="../media/image44.png"/><Relationship Id="rId4" Type="http://schemas.openxmlformats.org/officeDocument/2006/relationships/image" Target="../media/image17.png"/><Relationship Id="rId9" Type="http://schemas.openxmlformats.org/officeDocument/2006/relationships/image" Target="../media/image-15-7.svg"/><Relationship Id="rId14" Type="http://schemas.openxmlformats.org/officeDocument/2006/relationships/image" Target="../media/image-15-1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22.png"/><Relationship Id="rId18" Type="http://schemas.openxmlformats.org/officeDocument/2006/relationships/image" Target="../media/image52.png"/><Relationship Id="rId3" Type="http://schemas.openxmlformats.org/officeDocument/2006/relationships/image" Target="../media/image16.jpeg"/><Relationship Id="rId7" Type="http://schemas.openxmlformats.org/officeDocument/2006/relationships/image" Target="../media/image-14-5.svg"/><Relationship Id="rId12" Type="http://schemas.openxmlformats.org/officeDocument/2006/relationships/image" Target="../media/image-14-10.svg"/><Relationship Id="rId17" Type="http://schemas.openxmlformats.org/officeDocument/2006/relationships/image" Target="../media/image51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50.png"/><Relationship Id="rId20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11" Type="http://schemas.openxmlformats.org/officeDocument/2006/relationships/image" Target="../media/image49.png"/><Relationship Id="rId5" Type="http://schemas.openxmlformats.org/officeDocument/2006/relationships/image" Target="../media/image-14-3.svg"/><Relationship Id="rId15" Type="http://schemas.openxmlformats.org/officeDocument/2006/relationships/image" Target="../media/image23.png"/><Relationship Id="rId10" Type="http://schemas.openxmlformats.org/officeDocument/2006/relationships/image" Target="../media/image20.png"/><Relationship Id="rId19" Type="http://schemas.openxmlformats.org/officeDocument/2006/relationships/image" Target="../media/image53.png"/><Relationship Id="rId4" Type="http://schemas.openxmlformats.org/officeDocument/2006/relationships/image" Target="../media/image46.png"/><Relationship Id="rId9" Type="http://schemas.openxmlformats.org/officeDocument/2006/relationships/image" Target="../media/image-14-7.svg"/><Relationship Id="rId14" Type="http://schemas.openxmlformats.org/officeDocument/2006/relationships/image" Target="../media/image-14-1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22.png"/><Relationship Id="rId18" Type="http://schemas.openxmlformats.org/officeDocument/2006/relationships/image" Target="../media/image57.png"/><Relationship Id="rId3" Type="http://schemas.openxmlformats.org/officeDocument/2006/relationships/image" Target="../media/image16.jpeg"/><Relationship Id="rId21" Type="http://schemas.openxmlformats.org/officeDocument/2006/relationships/image" Target="../media/image60.png"/><Relationship Id="rId7" Type="http://schemas.openxmlformats.org/officeDocument/2006/relationships/image" Target="../media/image-13-5.svg"/><Relationship Id="rId12" Type="http://schemas.openxmlformats.org/officeDocument/2006/relationships/image" Target="../media/image-13-10.svg"/><Relationship Id="rId17" Type="http://schemas.openxmlformats.org/officeDocument/2006/relationships/image" Target="../media/image56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55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11" Type="http://schemas.openxmlformats.org/officeDocument/2006/relationships/image" Target="../media/image49.png"/><Relationship Id="rId5" Type="http://schemas.openxmlformats.org/officeDocument/2006/relationships/image" Target="../media/image-13-3.svg"/><Relationship Id="rId15" Type="http://schemas.openxmlformats.org/officeDocument/2006/relationships/image" Target="../media/image23.png"/><Relationship Id="rId10" Type="http://schemas.openxmlformats.org/officeDocument/2006/relationships/image" Target="../media/image20.png"/><Relationship Id="rId19" Type="http://schemas.openxmlformats.org/officeDocument/2006/relationships/image" Target="../media/image58.png"/><Relationship Id="rId4" Type="http://schemas.openxmlformats.org/officeDocument/2006/relationships/image" Target="../media/image46.png"/><Relationship Id="rId9" Type="http://schemas.openxmlformats.org/officeDocument/2006/relationships/image" Target="../media/image-13-7.svg"/><Relationship Id="rId14" Type="http://schemas.openxmlformats.org/officeDocument/2006/relationships/image" Target="../media/image-13-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oup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62000" y="762000"/>
            <a:ext cx="2124075" cy="390525"/>
          </a:xfrm>
          <a:prstGeom prst="rect">
            <a:avLst/>
          </a:prstGeom>
        </p:spPr>
      </p:pic>
      <p:pic>
        <p:nvPicPr>
          <p:cNvPr id="3" name="Vector 3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040856" y="4763"/>
            <a:ext cx="4763" cy="8886825"/>
          </a:xfrm>
          <a:prstGeom prst="rect">
            <a:avLst/>
          </a:prstGeom>
        </p:spPr>
      </p:pic>
      <p:pic>
        <p:nvPicPr>
          <p:cNvPr id="4" name="Vector 5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141619" y="4763"/>
            <a:ext cx="4763" cy="8886825"/>
          </a:xfrm>
          <a:prstGeom prst="rect">
            <a:avLst/>
          </a:prstGeom>
        </p:spPr>
      </p:pic>
      <p:pic>
        <p:nvPicPr>
          <p:cNvPr id="5" name="Vector 7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5228094" y="9523"/>
            <a:ext cx="13860" cy="8496300"/>
          </a:xfrm>
          <a:prstGeom prst="rect">
            <a:avLst/>
          </a:prstGeom>
        </p:spPr>
      </p:pic>
      <p:pic>
        <p:nvPicPr>
          <p:cNvPr id="6" name="Vector 4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093619" y="4763"/>
            <a:ext cx="4763" cy="8886825"/>
          </a:xfrm>
          <a:prstGeom prst="rect">
            <a:avLst/>
          </a:prstGeom>
        </p:spPr>
      </p:pic>
      <p:pic>
        <p:nvPicPr>
          <p:cNvPr id="7" name="Vector 6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2194381" y="4763"/>
            <a:ext cx="4763" cy="8886825"/>
          </a:xfrm>
          <a:prstGeom prst="rect">
            <a:avLst/>
          </a:prstGeom>
        </p:spPr>
      </p:pic>
      <p:pic>
        <p:nvPicPr>
          <p:cNvPr id="8" name="Ellipse 6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2314575" y="4114800"/>
            <a:ext cx="6829425" cy="6172200"/>
          </a:xfrm>
          <a:prstGeom prst="rect">
            <a:avLst/>
          </a:prstGeom>
        </p:spPr>
      </p:pic>
      <p:pic>
        <p:nvPicPr>
          <p:cNvPr id="11" name="Rectangle 9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2704406" y="4196607"/>
            <a:ext cx="4866651" cy="882148"/>
          </a:xfrm>
          <a:prstGeom prst="rect">
            <a:avLst/>
          </a:prstGeom>
        </p:spPr>
      </p:pic>
      <p:pic>
        <p:nvPicPr>
          <p:cNvPr id="12" name="преза ручки2-03 1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2911705" y="4267184"/>
            <a:ext cx="4427638" cy="832318"/>
          </a:xfrm>
          <a:prstGeom prst="rect">
            <a:avLst/>
          </a:prstGeom>
        </p:spPr>
      </p:pic>
      <p:pic>
        <p:nvPicPr>
          <p:cNvPr id="13" name="Group 2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6764000" y="7105650"/>
            <a:ext cx="762000" cy="762000"/>
          </a:xfrm>
          <a:prstGeom prst="rect">
            <a:avLst/>
          </a:prstGeom>
        </p:spPr>
      </p:pic>
      <p:pic>
        <p:nvPicPr>
          <p:cNvPr id="14" name="Group 1046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15811500" y="7105517"/>
            <a:ext cx="762133" cy="762133"/>
          </a:xfrm>
          <a:prstGeom prst="rect">
            <a:avLst/>
          </a:prstGeom>
        </p:spPr>
      </p:pic>
      <p:pic>
        <p:nvPicPr>
          <p:cNvPr id="15" name="logo_b1_short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9144000" y="771525"/>
            <a:ext cx="447675" cy="447675"/>
          </a:xfrm>
          <a:prstGeom prst="rect">
            <a:avLst/>
          </a:prstGeom>
        </p:spPr>
      </p:pic>
      <p:pic>
        <p:nvPicPr>
          <p:cNvPr id="16" name="Group 1045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12563475" y="771525"/>
            <a:ext cx="1543052" cy="304800"/>
          </a:xfrm>
          <a:prstGeom prst="rect">
            <a:avLst/>
          </a:prstGeom>
        </p:spPr>
      </p:pic>
      <p:pic>
        <p:nvPicPr>
          <p:cNvPr id="17" name="logo_neopen_black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6630650" y="761928"/>
            <a:ext cx="895350" cy="257175"/>
          </a:xfrm>
          <a:prstGeom prst="rect">
            <a:avLst/>
          </a:prstGeom>
        </p:spPr>
      </p:pic>
      <p:sp>
        <p:nvSpPr>
          <p:cNvPr id="18" name="-     NeoPen     B1  LeccePen  -"/>
          <p:cNvSpPr/>
          <p:nvPr/>
        </p:nvSpPr>
        <p:spPr>
          <a:xfrm>
            <a:off x="12773025" y="5581650"/>
            <a:ext cx="4781550" cy="1714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817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Мы подготовили для вас обзор самых востребованных хитов и свежих новинок. В центре внимания - три проверенных временем бренда: </a:t>
            </a:r>
            <a:r>
              <a:rPr lang="en-US" sz="1500" dirty="0">
                <a:solidFill>
                  <a:srgbClr val="FFFFFF"/>
                </a:solidFill>
                <a:latin typeface="Inter Extra Bold" pitchFamily="34" charset="0"/>
                <a:ea typeface="Inter Extra Bold" pitchFamily="34" charset="-122"/>
                <a:cs typeface="Inter Extra Bold" pitchFamily="34" charset="-120"/>
              </a:rPr>
              <a:t>NeoPen</a:t>
            </a:r>
            <a:r>
              <a:rPr lang="en-US" sz="1500" dirty="0">
                <a:solidFill>
                  <a:srgbClr val="FFFFFF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 для массовых тиражей, премиальный </a:t>
            </a:r>
            <a:r>
              <a:rPr lang="en-US" sz="15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B1</a:t>
            </a:r>
            <a:r>
              <a:rPr lang="en-US" sz="1500" dirty="0">
                <a:solidFill>
                  <a:srgbClr val="FFFFFF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 и </a:t>
            </a:r>
            <a:r>
              <a:rPr lang="en-US" sz="15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LeccePen</a:t>
            </a:r>
            <a:r>
              <a:rPr lang="en-US" sz="1500" dirty="0">
                <a:solidFill>
                  <a:srgbClr val="FFFFFF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 для эко-ориентированных проектов.</a:t>
            </a:r>
            <a:endParaRPr lang="en-US" sz="1500" dirty="0"/>
          </a:p>
        </p:txBody>
      </p:sp>
      <p:sp>
        <p:nvSpPr>
          <p:cNvPr id="19" name="default_name"/>
          <p:cNvSpPr/>
          <p:nvPr/>
        </p:nvSpPr>
        <p:spPr>
          <a:xfrm>
            <a:off x="8943975" y="1966912"/>
            <a:ext cx="8750315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6004"/>
              </a:lnSpc>
              <a:buNone/>
            </a:pPr>
            <a:r>
              <a:rPr lang="en-US" sz="21152" b="1" kern="0" spc="-1500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РУЧКИ</a:t>
            </a:r>
            <a:endParaRPr lang="en-US" sz="21152" dirty="0"/>
          </a:p>
        </p:txBody>
      </p:sp>
      <p:sp>
        <p:nvSpPr>
          <p:cNvPr id="20" name="HAPPY GIFTS"/>
          <p:cNvSpPr/>
          <p:nvPr/>
        </p:nvSpPr>
        <p:spPr>
          <a:xfrm>
            <a:off x="8124825" y="3222089"/>
            <a:ext cx="9447145" cy="14213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5843"/>
              </a:lnSpc>
              <a:buNone/>
            </a:pPr>
            <a:r>
              <a:rPr lang="en-US" sz="8989" b="1" kern="0" spc="-675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ОТ HAPPY GIFTS</a:t>
            </a:r>
            <a:endParaRPr lang="en-US" sz="8989" dirty="0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8517191" y="3684265"/>
            <a:ext cx="87890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Montserrat" panose="00000500000000000000" pitchFamily="2" charset="-52"/>
                <a:ea typeface="Inter" panose="020B0502030000000004" pitchFamily="34" charset="0"/>
              </a:rPr>
              <a:t>Приглашаем вас посмотреть интерактивную презентацию по ссылке:</a:t>
            </a:r>
            <a:endParaRPr lang="ru-RU" sz="2800" dirty="0">
              <a:solidFill>
                <a:schemeClr val="bg1"/>
              </a:solidFill>
              <a:latin typeface="Montserrat" panose="00000500000000000000" pitchFamily="2" charset="-52"/>
              <a:ea typeface="Inter" panose="020B05020300000000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516278" y="5010150"/>
            <a:ext cx="8789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Montserrat" panose="00000500000000000000" pitchFamily="2" charset="-52"/>
                <a:ea typeface="Inter" panose="020B0502030000000004" pitchFamily="34" charset="0"/>
                <a:hlinkClick r:id="rId26"/>
              </a:rPr>
              <a:t>Интерактивная презентация </a:t>
            </a:r>
            <a:endParaRPr lang="ru-RU" sz="2800" dirty="0">
              <a:solidFill>
                <a:schemeClr val="bg1"/>
              </a:solidFill>
              <a:latin typeface="Montserrat" panose="00000500000000000000" pitchFamily="2" charset="-52"/>
              <a:ea typeface="Inter" panose="020B05020300000000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138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линии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Group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4438650" y="1543050"/>
            <a:ext cx="8667750" cy="7467600"/>
          </a:xfrm>
          <a:prstGeom prst="rect">
            <a:avLst/>
          </a:prstGeom>
        </p:spPr>
      </p:pic>
      <p:pic>
        <p:nvPicPr>
          <p:cNvPr id="5" name="logo_neopen_black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6098329" y="752475"/>
            <a:ext cx="1428750" cy="419103"/>
          </a:xfrm>
          <a:prstGeom prst="rect">
            <a:avLst/>
          </a:prstGeom>
        </p:spPr>
      </p:pic>
      <p:pic>
        <p:nvPicPr>
          <p:cNvPr id="6" name="Ellipse 5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314950" y="7915275"/>
            <a:ext cx="7419975" cy="2371725"/>
          </a:xfrm>
          <a:prstGeom prst="rect">
            <a:avLst/>
          </a:prstGeom>
        </p:spPr>
      </p:pic>
      <p:pic>
        <p:nvPicPr>
          <p:cNvPr id="7" name="Group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62000" y="752475"/>
            <a:ext cx="2200276" cy="409579"/>
          </a:xfrm>
          <a:prstGeom prst="rect">
            <a:avLst/>
          </a:prstGeom>
        </p:spPr>
      </p:pic>
      <p:pic>
        <p:nvPicPr>
          <p:cNvPr id="8" name="Frame 3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381000" y="2200275"/>
            <a:ext cx="800100" cy="400050"/>
          </a:xfrm>
          <a:prstGeom prst="rect">
            <a:avLst/>
          </a:prstGeom>
        </p:spPr>
      </p:pic>
      <p:pic>
        <p:nvPicPr>
          <p:cNvPr id="9" name="e8ce09ad-53e6-11ea-9495-00155d640316 (2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686925" y="10351703"/>
            <a:ext cx="888190" cy="888190"/>
          </a:xfrm>
          <a:prstGeom prst="rect">
            <a:avLst/>
          </a:prstGeom>
        </p:spPr>
      </p:pic>
      <p:pic>
        <p:nvPicPr>
          <p:cNvPr id="10" name="8a809ff9-6519-11ef-966a-00155d41c408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267825" y="10619677"/>
            <a:ext cx="673360" cy="673360"/>
          </a:xfrm>
          <a:prstGeom prst="rect">
            <a:avLst/>
          </a:prstGeom>
        </p:spPr>
      </p:pic>
      <p:pic>
        <p:nvPicPr>
          <p:cNvPr id="11" name="eade318f-fa83-11ef-967f-00155d640301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648700" y="10609929"/>
            <a:ext cx="686884" cy="686884"/>
          </a:xfrm>
          <a:prstGeom prst="rect">
            <a:avLst/>
          </a:prstGeom>
        </p:spPr>
      </p:pic>
      <p:pic>
        <p:nvPicPr>
          <p:cNvPr id="12" name="2181163f-7cdc-11f0-968d-00155d640301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315325" y="10562872"/>
            <a:ext cx="673512" cy="673512"/>
          </a:xfrm>
          <a:prstGeom prst="rect">
            <a:avLst/>
          </a:prstGeom>
        </p:spPr>
      </p:pic>
      <p:pic>
        <p:nvPicPr>
          <p:cNvPr id="13" name="03942b64-678e-11e7-942a-00155d640301 (3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010525" y="10532548"/>
            <a:ext cx="633074" cy="633074"/>
          </a:xfrm>
          <a:prstGeom prst="rect">
            <a:avLst/>
          </a:prstGeom>
        </p:spPr>
      </p:pic>
      <p:pic>
        <p:nvPicPr>
          <p:cNvPr id="14" name="f6f43436-9280-11ed-9638-00155d640301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7648575" y="10479184"/>
            <a:ext cx="606024" cy="606024"/>
          </a:xfrm>
          <a:prstGeom prst="rect">
            <a:avLst/>
          </a:prstGeom>
        </p:spPr>
      </p:pic>
      <p:pic>
        <p:nvPicPr>
          <p:cNvPr id="15" name="2ea1e052-91aa-11ed-9638-00155d640301 (1) 1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4133850" y="114347"/>
            <a:ext cx="9846341" cy="9846341"/>
          </a:xfrm>
          <a:prstGeom prst="rect">
            <a:avLst/>
          </a:prstGeom>
        </p:spPr>
      </p:pic>
      <p:pic>
        <p:nvPicPr>
          <p:cNvPr id="16" name="640950fd-edd6-11ee-9659-00155da68a11 (2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467850" y="10531822"/>
            <a:ext cx="781237" cy="781237"/>
          </a:xfrm>
          <a:prstGeom prst="rect">
            <a:avLst/>
          </a:prstGeom>
        </p:spPr>
      </p:pic>
      <p:pic>
        <p:nvPicPr>
          <p:cNvPr id="17" name="a83a8ba2-6547-11ef-966a-00155d41c408 2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982075" y="10650596"/>
            <a:ext cx="619491" cy="619491"/>
          </a:xfrm>
          <a:prstGeom prst="rect">
            <a:avLst/>
          </a:prstGeom>
        </p:spPr>
      </p:pic>
      <p:pic>
        <p:nvPicPr>
          <p:cNvPr id="18" name="Frame 132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6096000" y="5353050"/>
            <a:ext cx="1181100" cy="4933950"/>
          </a:xfrm>
          <a:prstGeom prst="rect">
            <a:avLst/>
          </a:prstGeom>
        </p:spPr>
      </p:pic>
      <p:pic>
        <p:nvPicPr>
          <p:cNvPr id="19" name="Frame 165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1944350" y="5324475"/>
            <a:ext cx="6191250" cy="2905125"/>
          </a:xfrm>
          <a:prstGeom prst="rect">
            <a:avLst/>
          </a:prstGeom>
        </p:spPr>
      </p:pic>
      <p:pic>
        <p:nvPicPr>
          <p:cNvPr id="20" name="Group 4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6499207" y="8412482"/>
            <a:ext cx="1043936" cy="1043936"/>
          </a:xfrm>
          <a:prstGeom prst="rect">
            <a:avLst/>
          </a:prstGeom>
        </p:spPr>
      </p:pic>
      <p:pic>
        <p:nvPicPr>
          <p:cNvPr id="21" name="Group 3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5642013" y="8412426"/>
            <a:ext cx="1043936" cy="1043936"/>
          </a:xfrm>
          <a:prstGeom prst="rect">
            <a:avLst/>
          </a:prstGeom>
        </p:spPr>
      </p:pic>
      <p:pic>
        <p:nvPicPr>
          <p:cNvPr id="22" name="Frame 30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381000" y="2743200"/>
            <a:ext cx="5581650" cy="5000625"/>
          </a:xfrm>
          <a:prstGeom prst="rect">
            <a:avLst/>
          </a:prstGeom>
        </p:spPr>
      </p:pic>
      <p:sp>
        <p:nvSpPr>
          <p:cNvPr id="23" name="HIT"/>
          <p:cNvSpPr/>
          <p:nvPr/>
        </p:nvSpPr>
        <p:spPr>
          <a:xfrm>
            <a:off x="623888" y="2286000"/>
            <a:ext cx="3524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HIT</a:t>
            </a:r>
            <a:endParaRPr lang="en-US" sz="1500" dirty="0">
              <a:latin typeface="Montserrat" panose="00000500000000000000" pitchFamily="2" charset="-52"/>
            </a:endParaRPr>
          </a:p>
        </p:txBody>
      </p:sp>
      <p:sp>
        <p:nvSpPr>
          <p:cNvPr id="24" name="38020"/>
          <p:cNvSpPr/>
          <p:nvPr/>
        </p:nvSpPr>
        <p:spPr>
          <a:xfrm>
            <a:off x="466725" y="4639358"/>
            <a:ext cx="9525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</a:rPr>
              <a:t>Арт</a:t>
            </a: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</a:rPr>
              <a:t> 38020</a:t>
            </a:r>
            <a:endParaRPr lang="en-US" sz="1125" dirty="0">
              <a:latin typeface="Montserrat" panose="00000500000000000000" pitchFamily="2" charset="-52"/>
            </a:endParaRPr>
          </a:p>
        </p:txBody>
      </p:sp>
      <p:sp>
        <p:nvSpPr>
          <p:cNvPr id="25" name="default_name"/>
          <p:cNvSpPr/>
          <p:nvPr/>
        </p:nvSpPr>
        <p:spPr>
          <a:xfrm>
            <a:off x="381000" y="5172075"/>
            <a:ext cx="595313" cy="3238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Zen Kaku Gothic New Regular" pitchFamily="34" charset="-122"/>
                <a:cs typeface="Zen Kaku Gothic New Regular" pitchFamily="34" charset="-120"/>
              </a:rPr>
              <a:t>ЦВЕТ</a:t>
            </a:r>
            <a:endParaRPr lang="en-US" sz="1500" dirty="0">
              <a:latin typeface="Montserrat" panose="00000500000000000000" pitchFamily="2" charset="-52"/>
            </a:endParaRPr>
          </a:p>
        </p:txBody>
      </p:sp>
      <p:sp>
        <p:nvSpPr>
          <p:cNvPr id="26" name="Text 3"/>
          <p:cNvSpPr/>
          <p:nvPr/>
        </p:nvSpPr>
        <p:spPr>
          <a:xfrm>
            <a:off x="381000" y="6238875"/>
            <a:ext cx="4067175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ts val="15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Корпус и колпачок изготовлены из переработанной бумаги, которой вы можете подарить вторую жизнь, вдохнув в нее свои идеи заботы о мире через печать.</a:t>
            </a:r>
            <a:endParaRPr lang="en-US" sz="1350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139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линии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Group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4438650" y="1543050"/>
            <a:ext cx="8667750" cy="7467600"/>
          </a:xfrm>
          <a:prstGeom prst="rect">
            <a:avLst/>
          </a:prstGeom>
        </p:spPr>
      </p:pic>
      <p:pic>
        <p:nvPicPr>
          <p:cNvPr id="5" name="logo_neopen_black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6098329" y="752475"/>
            <a:ext cx="1428750" cy="419103"/>
          </a:xfrm>
          <a:prstGeom prst="rect">
            <a:avLst/>
          </a:prstGeom>
        </p:spPr>
      </p:pic>
      <p:pic>
        <p:nvPicPr>
          <p:cNvPr id="6" name="Ellipse 5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314950" y="7915275"/>
            <a:ext cx="7419975" cy="2371725"/>
          </a:xfrm>
          <a:prstGeom prst="rect">
            <a:avLst/>
          </a:prstGeom>
        </p:spPr>
      </p:pic>
      <p:pic>
        <p:nvPicPr>
          <p:cNvPr id="7" name="Group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62000" y="752475"/>
            <a:ext cx="2200276" cy="409579"/>
          </a:xfrm>
          <a:prstGeom prst="rect">
            <a:avLst/>
          </a:prstGeom>
        </p:spPr>
      </p:pic>
      <p:pic>
        <p:nvPicPr>
          <p:cNvPr id="8" name="Frame 3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381000" y="2200275"/>
            <a:ext cx="800100" cy="400050"/>
          </a:xfrm>
          <a:prstGeom prst="rect">
            <a:avLst/>
          </a:prstGeom>
        </p:spPr>
      </p:pic>
      <p:pic>
        <p:nvPicPr>
          <p:cNvPr id="9" name="e8ce09ad-53e6-11ea-9495-00155d640316 (2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2921124" y="0"/>
            <a:ext cx="11956284" cy="10287000"/>
          </a:xfrm>
          <a:prstGeom prst="rect">
            <a:avLst/>
          </a:prstGeom>
        </p:spPr>
      </p:pic>
      <p:pic>
        <p:nvPicPr>
          <p:cNvPr id="10" name="8a809ff9-6519-11ef-966a-00155d41c408 (1) 1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9572625" y="10619677"/>
            <a:ext cx="673360" cy="673360"/>
          </a:xfrm>
          <a:prstGeom prst="rect">
            <a:avLst/>
          </a:prstGeom>
        </p:spPr>
      </p:pic>
      <p:pic>
        <p:nvPicPr>
          <p:cNvPr id="11" name="eade318f-fa83-11ef-967f-00155d640301 1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8953500" y="10609929"/>
            <a:ext cx="686884" cy="686884"/>
          </a:xfrm>
          <a:prstGeom prst="rect">
            <a:avLst/>
          </a:prstGeom>
        </p:spPr>
      </p:pic>
      <p:pic>
        <p:nvPicPr>
          <p:cNvPr id="12" name="2181163f-7cdc-11f0-968d-00155d640301 1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8620125" y="10562872"/>
            <a:ext cx="673512" cy="673512"/>
          </a:xfrm>
          <a:prstGeom prst="rect">
            <a:avLst/>
          </a:prstGeom>
        </p:spPr>
      </p:pic>
      <p:pic>
        <p:nvPicPr>
          <p:cNvPr id="13" name="03942b64-678e-11e7-942a-00155d640301 (3) 1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8315325" y="10532548"/>
            <a:ext cx="633074" cy="633074"/>
          </a:xfrm>
          <a:prstGeom prst="rect">
            <a:avLst/>
          </a:prstGeom>
        </p:spPr>
      </p:pic>
      <p:pic>
        <p:nvPicPr>
          <p:cNvPr id="14" name="f6f43436-9280-11ed-9638-00155d640301 (1) 1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7953375" y="10479184"/>
            <a:ext cx="606024" cy="606024"/>
          </a:xfrm>
          <a:prstGeom prst="rect">
            <a:avLst/>
          </a:prstGeom>
        </p:spPr>
      </p:pic>
      <p:pic>
        <p:nvPicPr>
          <p:cNvPr id="15" name="2ea1e052-91aa-11ed-9638-00155d640301 (1) 1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7553325" y="10427652"/>
            <a:ext cx="754302" cy="754302"/>
          </a:xfrm>
          <a:prstGeom prst="rect">
            <a:avLst/>
          </a:prstGeom>
        </p:spPr>
      </p:pic>
      <p:pic>
        <p:nvPicPr>
          <p:cNvPr id="16" name="640950fd-edd6-11ee-9659-00155da68a11 (2) 1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9772650" y="10531822"/>
            <a:ext cx="781237" cy="781237"/>
          </a:xfrm>
          <a:prstGeom prst="rect">
            <a:avLst/>
          </a:prstGeom>
        </p:spPr>
      </p:pic>
      <p:pic>
        <p:nvPicPr>
          <p:cNvPr id="17" name="a83a8ba2-6547-11ef-966a-00155d41c408 2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9286875" y="10650596"/>
            <a:ext cx="619491" cy="619491"/>
          </a:xfrm>
          <a:prstGeom prst="rect">
            <a:avLst/>
          </a:prstGeom>
        </p:spPr>
      </p:pic>
      <p:pic>
        <p:nvPicPr>
          <p:cNvPr id="18" name="Frame 165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1944350" y="5324475"/>
            <a:ext cx="6191250" cy="2905125"/>
          </a:xfrm>
          <a:prstGeom prst="rect">
            <a:avLst/>
          </a:prstGeom>
        </p:spPr>
      </p:pic>
      <p:pic>
        <p:nvPicPr>
          <p:cNvPr id="19" name="Group 4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6499207" y="8412482"/>
            <a:ext cx="1043936" cy="1043936"/>
          </a:xfrm>
          <a:prstGeom prst="rect">
            <a:avLst/>
          </a:prstGeom>
        </p:spPr>
      </p:pic>
      <p:pic>
        <p:nvPicPr>
          <p:cNvPr id="20" name="Group 3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5642013" y="8412426"/>
            <a:ext cx="1043936" cy="1043936"/>
          </a:xfrm>
          <a:prstGeom prst="rect">
            <a:avLst/>
          </a:prstGeom>
        </p:spPr>
      </p:pic>
      <p:pic>
        <p:nvPicPr>
          <p:cNvPr id="21" name="Frame 30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381000" y="2828925"/>
            <a:ext cx="5581650" cy="5000625"/>
          </a:xfrm>
          <a:prstGeom prst="rect">
            <a:avLst/>
          </a:prstGeom>
        </p:spPr>
      </p:pic>
      <p:sp>
        <p:nvSpPr>
          <p:cNvPr id="22" name="HIT"/>
          <p:cNvSpPr/>
          <p:nvPr/>
        </p:nvSpPr>
        <p:spPr>
          <a:xfrm>
            <a:off x="623888" y="2286000"/>
            <a:ext cx="3524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HIT</a:t>
            </a:r>
            <a:endParaRPr lang="en-US" sz="1500" dirty="0">
              <a:latin typeface="Montserrat" panose="00000500000000000000" pitchFamily="2" charset="-52"/>
            </a:endParaRPr>
          </a:p>
        </p:txBody>
      </p:sp>
      <p:sp>
        <p:nvSpPr>
          <p:cNvPr id="23" name="38015"/>
          <p:cNvSpPr/>
          <p:nvPr/>
        </p:nvSpPr>
        <p:spPr>
          <a:xfrm>
            <a:off x="485775" y="4648067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</a:rPr>
              <a:t>Арт</a:t>
            </a: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</a:rPr>
              <a:t> 38015</a:t>
            </a:r>
            <a:endParaRPr lang="en-US" sz="1125" dirty="0">
              <a:latin typeface="Montserrat" panose="00000500000000000000" pitchFamily="2" charset="-52"/>
            </a:endParaRPr>
          </a:p>
        </p:txBody>
      </p:sp>
      <p:sp>
        <p:nvSpPr>
          <p:cNvPr id="24" name="default_name"/>
          <p:cNvSpPr/>
          <p:nvPr/>
        </p:nvSpPr>
        <p:spPr>
          <a:xfrm>
            <a:off x="381000" y="5172074"/>
            <a:ext cx="595313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Zen Kaku Gothic New Regular" pitchFamily="34" charset="-122"/>
                <a:cs typeface="Zen Kaku Gothic New Regular" pitchFamily="34" charset="-120"/>
              </a:rPr>
              <a:t>ЦВЕТ</a:t>
            </a:r>
            <a:endParaRPr lang="en-US" sz="1500" dirty="0">
              <a:latin typeface="Montserrat" panose="00000500000000000000" pitchFamily="2" charset="-52"/>
            </a:endParaRPr>
          </a:p>
        </p:txBody>
      </p:sp>
      <p:sp>
        <p:nvSpPr>
          <p:cNvPr id="25" name="-"/>
          <p:cNvSpPr/>
          <p:nvPr/>
        </p:nvSpPr>
        <p:spPr>
          <a:xfrm>
            <a:off x="381000" y="6238875"/>
            <a:ext cx="406717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ts val="15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Бессмертная промо-классика: легкая, прочная и удобная для персонализации.</a:t>
            </a:r>
            <a:endParaRPr lang="en-US" sz="1350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14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линии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Group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4438650" y="1543050"/>
            <a:ext cx="8667750" cy="7467600"/>
          </a:xfrm>
          <a:prstGeom prst="rect">
            <a:avLst/>
          </a:prstGeom>
        </p:spPr>
      </p:pic>
      <p:pic>
        <p:nvPicPr>
          <p:cNvPr id="5" name="logo_neopen_black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6098329" y="752475"/>
            <a:ext cx="1428750" cy="419103"/>
          </a:xfrm>
          <a:prstGeom prst="rect">
            <a:avLst/>
          </a:prstGeom>
        </p:spPr>
      </p:pic>
      <p:pic>
        <p:nvPicPr>
          <p:cNvPr id="6" name="Ellipse 5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314950" y="7915275"/>
            <a:ext cx="7419975" cy="2371725"/>
          </a:xfrm>
          <a:prstGeom prst="rect">
            <a:avLst/>
          </a:prstGeom>
        </p:spPr>
      </p:pic>
      <p:pic>
        <p:nvPicPr>
          <p:cNvPr id="7" name="Group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62000" y="752475"/>
            <a:ext cx="2200276" cy="409579"/>
          </a:xfrm>
          <a:prstGeom prst="rect">
            <a:avLst/>
          </a:prstGeom>
        </p:spPr>
      </p:pic>
      <p:pic>
        <p:nvPicPr>
          <p:cNvPr id="8" name="Frame 3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381000" y="2200275"/>
            <a:ext cx="800100" cy="400050"/>
          </a:xfrm>
          <a:prstGeom prst="rect">
            <a:avLst/>
          </a:prstGeom>
        </p:spPr>
      </p:pic>
      <p:pic>
        <p:nvPicPr>
          <p:cNvPr id="9" name="e8ce09ad-53e6-11ea-9495-00155d640316 (2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7654677" y="10331993"/>
            <a:ext cx="942500" cy="942500"/>
          </a:xfrm>
          <a:prstGeom prst="rect">
            <a:avLst/>
          </a:prstGeom>
        </p:spPr>
      </p:pic>
      <p:pic>
        <p:nvPicPr>
          <p:cNvPr id="10" name="8a809ff9-6519-11ef-966a-00155d41c408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820275" y="10410127"/>
            <a:ext cx="673360" cy="673360"/>
          </a:xfrm>
          <a:prstGeom prst="rect">
            <a:avLst/>
          </a:prstGeom>
        </p:spPr>
      </p:pic>
      <p:pic>
        <p:nvPicPr>
          <p:cNvPr id="11" name="eade318f-fa83-11ef-967f-00155d640301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305925" y="10543254"/>
            <a:ext cx="686884" cy="686884"/>
          </a:xfrm>
          <a:prstGeom prst="rect">
            <a:avLst/>
          </a:prstGeom>
        </p:spPr>
      </p:pic>
      <p:pic>
        <p:nvPicPr>
          <p:cNvPr id="12" name="2181163f-7cdc-11f0-968d-00155d640301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029700" y="10553347"/>
            <a:ext cx="673512" cy="673512"/>
          </a:xfrm>
          <a:prstGeom prst="rect">
            <a:avLst/>
          </a:prstGeom>
        </p:spPr>
      </p:pic>
      <p:pic>
        <p:nvPicPr>
          <p:cNvPr id="13" name="03942b64-678e-11e7-942a-00155d640301 (3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763000" y="10570648"/>
            <a:ext cx="633074" cy="633074"/>
          </a:xfrm>
          <a:prstGeom prst="rect">
            <a:avLst/>
          </a:prstGeom>
        </p:spPr>
      </p:pic>
      <p:pic>
        <p:nvPicPr>
          <p:cNvPr id="14" name="f6f43436-9280-11ed-9638-00155d640301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439150" y="10536334"/>
            <a:ext cx="606024" cy="606024"/>
          </a:xfrm>
          <a:prstGeom prst="rect">
            <a:avLst/>
          </a:prstGeom>
        </p:spPr>
      </p:pic>
      <p:pic>
        <p:nvPicPr>
          <p:cNvPr id="15" name="2ea1e052-91aa-11ed-9638-00155d640301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048625" y="10465752"/>
            <a:ext cx="754302" cy="754302"/>
          </a:xfrm>
          <a:prstGeom prst="rect">
            <a:avLst/>
          </a:prstGeom>
        </p:spPr>
      </p:pic>
      <p:pic>
        <p:nvPicPr>
          <p:cNvPr id="16" name="640950fd-edd6-11ee-9659-00155da68a11 (2) 1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4610100" y="517280"/>
            <a:ext cx="9105454" cy="9105454"/>
          </a:xfrm>
          <a:prstGeom prst="rect">
            <a:avLst/>
          </a:prstGeom>
        </p:spPr>
      </p:pic>
      <p:pic>
        <p:nvPicPr>
          <p:cNvPr id="17" name="a83a8ba2-6547-11ef-966a-00155d41c408 2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610725" y="10536296"/>
            <a:ext cx="619491" cy="619491"/>
          </a:xfrm>
          <a:prstGeom prst="rect">
            <a:avLst/>
          </a:prstGeom>
        </p:spPr>
      </p:pic>
      <p:pic>
        <p:nvPicPr>
          <p:cNvPr id="18" name="Frame 165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1944350" y="5324475"/>
            <a:ext cx="6191250" cy="2905125"/>
          </a:xfrm>
          <a:prstGeom prst="rect">
            <a:avLst/>
          </a:prstGeom>
        </p:spPr>
      </p:pic>
      <p:pic>
        <p:nvPicPr>
          <p:cNvPr id="19" name="Group 4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6499207" y="8412482"/>
            <a:ext cx="1043936" cy="1043936"/>
          </a:xfrm>
          <a:prstGeom prst="rect">
            <a:avLst/>
          </a:prstGeom>
        </p:spPr>
      </p:pic>
      <p:pic>
        <p:nvPicPr>
          <p:cNvPr id="20" name="Group 3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5642013" y="8412426"/>
            <a:ext cx="1043936" cy="1043936"/>
          </a:xfrm>
          <a:prstGeom prst="rect">
            <a:avLst/>
          </a:prstGeom>
        </p:spPr>
      </p:pic>
      <p:pic>
        <p:nvPicPr>
          <p:cNvPr id="21" name="Frame 30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381000" y="2800350"/>
            <a:ext cx="5581650" cy="5000625"/>
          </a:xfrm>
          <a:prstGeom prst="rect">
            <a:avLst/>
          </a:prstGeom>
        </p:spPr>
      </p:pic>
      <p:sp>
        <p:nvSpPr>
          <p:cNvPr id="22" name="HIT"/>
          <p:cNvSpPr/>
          <p:nvPr/>
        </p:nvSpPr>
        <p:spPr>
          <a:xfrm>
            <a:off x="623888" y="2286000"/>
            <a:ext cx="3524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HIT</a:t>
            </a:r>
            <a:endParaRPr lang="en-US" sz="1500" dirty="0">
              <a:latin typeface="Montserrat" panose="00000500000000000000" pitchFamily="2" charset="-52"/>
            </a:endParaRPr>
          </a:p>
        </p:txBody>
      </p:sp>
      <p:sp>
        <p:nvSpPr>
          <p:cNvPr id="23" name="38026"/>
          <p:cNvSpPr/>
          <p:nvPr/>
        </p:nvSpPr>
        <p:spPr>
          <a:xfrm>
            <a:off x="466725" y="4667117"/>
            <a:ext cx="9525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</a:rPr>
              <a:t>Арт</a:t>
            </a: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</a:rPr>
              <a:t> 38026</a:t>
            </a:r>
            <a:endParaRPr lang="en-US" sz="1125" dirty="0">
              <a:latin typeface="Montserrat" panose="00000500000000000000" pitchFamily="2" charset="-52"/>
            </a:endParaRPr>
          </a:p>
        </p:txBody>
      </p:sp>
      <p:sp>
        <p:nvSpPr>
          <p:cNvPr id="24" name="default_name"/>
          <p:cNvSpPr/>
          <p:nvPr/>
        </p:nvSpPr>
        <p:spPr>
          <a:xfrm>
            <a:off x="381000" y="5267325"/>
            <a:ext cx="595313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Zen Kaku Gothic New Regular" pitchFamily="34" charset="-122"/>
                <a:cs typeface="Zen Kaku Gothic New Regular" pitchFamily="34" charset="-120"/>
              </a:rPr>
              <a:t>ЦВЕТ</a:t>
            </a:r>
            <a:endParaRPr lang="en-US" sz="1500" dirty="0">
              <a:latin typeface="Montserrat" panose="00000500000000000000" pitchFamily="2" charset="-52"/>
            </a:endParaRPr>
          </a:p>
        </p:txBody>
      </p:sp>
      <p:sp>
        <p:nvSpPr>
          <p:cNvPr id="25" name="Text 3"/>
          <p:cNvSpPr/>
          <p:nvPr/>
        </p:nvSpPr>
        <p:spPr>
          <a:xfrm>
            <a:off x="381000" y="5819775"/>
            <a:ext cx="4067175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ts val="15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Глянцевый пластиковый корпус этой ручки украшен декоративным хромированным элементом в верхней ее части, который в паре с клипом создает законченный образ.</a:t>
            </a:r>
            <a:endParaRPr lang="en-US" sz="1350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14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e11ad-1db0-73c4-8f19-d552b03169e9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Group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381000" y="371475"/>
            <a:ext cx="800100" cy="1019175"/>
          </a:xfrm>
          <a:prstGeom prst="rect">
            <a:avLst/>
          </a:prstGeom>
        </p:spPr>
      </p:pic>
      <p:pic>
        <p:nvPicPr>
          <p:cNvPr id="5" name="Group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458200" y="9696450"/>
            <a:ext cx="1371600" cy="257175"/>
          </a:xfrm>
          <a:prstGeom prst="rect">
            <a:avLst/>
          </a:prstGeom>
        </p:spPr>
      </p:pic>
      <p:pic>
        <p:nvPicPr>
          <p:cNvPr id="6" name="Frame 2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6019800" y="466725"/>
            <a:ext cx="6143625" cy="600075"/>
          </a:xfrm>
          <a:prstGeom prst="rect">
            <a:avLst/>
          </a:prstGeom>
        </p:spPr>
      </p:pic>
      <p:pic>
        <p:nvPicPr>
          <p:cNvPr id="8" name="Vector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3324225" y="781050"/>
            <a:ext cx="2514600" cy="18288"/>
          </a:xfrm>
          <a:prstGeom prst="rect">
            <a:avLst/>
          </a:prstGeom>
        </p:spPr>
      </p:pic>
      <p:pic>
        <p:nvPicPr>
          <p:cNvPr id="9" name="Vector 2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2439650" y="781050"/>
            <a:ext cx="2514600" cy="18288"/>
          </a:xfrm>
          <a:prstGeom prst="rect">
            <a:avLst/>
          </a:prstGeom>
        </p:spPr>
      </p:pic>
      <p:pic>
        <p:nvPicPr>
          <p:cNvPr id="10" name="Group 1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5897225" y="8601075"/>
            <a:ext cx="666750" cy="666750"/>
          </a:xfrm>
          <a:prstGeom prst="rect">
            <a:avLst/>
          </a:prstGeom>
        </p:spPr>
      </p:pic>
      <p:pic>
        <p:nvPicPr>
          <p:cNvPr id="11" name="Group 2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6754475" y="8601075"/>
            <a:ext cx="666750" cy="666750"/>
          </a:xfrm>
          <a:prstGeom prst="rect">
            <a:avLst/>
          </a:prstGeom>
        </p:spPr>
      </p:pic>
      <p:pic>
        <p:nvPicPr>
          <p:cNvPr id="12" name="Ellipse 1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6813603" y="1476376"/>
            <a:ext cx="4552950" cy="4552949"/>
          </a:xfrm>
          <a:prstGeom prst="rect">
            <a:avLst/>
          </a:prstGeom>
        </p:spPr>
      </p:pic>
      <p:pic>
        <p:nvPicPr>
          <p:cNvPr id="13" name="Ellipse 3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5472540" y="1283429"/>
            <a:ext cx="7268644" cy="7268644"/>
          </a:xfrm>
          <a:prstGeom prst="rect">
            <a:avLst/>
          </a:prstGeom>
        </p:spPr>
      </p:pic>
      <p:pic>
        <p:nvPicPr>
          <p:cNvPr id="14" name="Ellipse 5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5391150" y="7543800"/>
            <a:ext cx="7419975" cy="2743200"/>
          </a:xfrm>
          <a:prstGeom prst="rect">
            <a:avLst/>
          </a:prstGeom>
        </p:spPr>
      </p:pic>
      <p:pic>
        <p:nvPicPr>
          <p:cNvPr id="15" name="e8f2c7d45dbda5ebcb052a19f1b305a8_5975694b-1fc4-4fdf-927f-47456217f67e 5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546161" y="11472337"/>
            <a:ext cx="487480" cy="252449"/>
          </a:xfrm>
          <a:prstGeom prst="rect">
            <a:avLst/>
          </a:prstGeom>
        </p:spPr>
      </p:pic>
      <p:pic>
        <p:nvPicPr>
          <p:cNvPr id="16" name="e8f2c7d45dbda5ebcb052a19f1b305a8_5975694b-1fc4-4fdf-927f-47456217f67e 6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823508" y="11568675"/>
            <a:ext cx="568350" cy="298755"/>
          </a:xfrm>
          <a:prstGeom prst="rect">
            <a:avLst/>
          </a:prstGeom>
        </p:spPr>
      </p:pic>
      <p:pic>
        <p:nvPicPr>
          <p:cNvPr id="17" name="e8f2c7d45dbda5ebcb052a19f1b305a8_5975694b-1fc4-4fdf-927f-47456217f67e 7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455562" y="11249311"/>
            <a:ext cx="508317" cy="223268"/>
          </a:xfrm>
          <a:prstGeom prst="rect">
            <a:avLst/>
          </a:prstGeom>
        </p:spPr>
      </p:pic>
      <p:pic>
        <p:nvPicPr>
          <p:cNvPr id="18" name="e8f2c7d45dbda5ebcb052a19f1b305a8_5975694b-1fc4-4fdf-927f-47456217f67e 8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719152" y="11314998"/>
            <a:ext cx="577572" cy="256892"/>
          </a:xfrm>
          <a:prstGeom prst="rect">
            <a:avLst/>
          </a:prstGeom>
        </p:spPr>
      </p:pic>
      <p:pic>
        <p:nvPicPr>
          <p:cNvPr id="19" name="HAP00284 2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614474" y="11325160"/>
            <a:ext cx="385177" cy="385177"/>
          </a:xfrm>
          <a:prstGeom prst="rect">
            <a:avLst/>
          </a:prstGeom>
        </p:spPr>
      </p:pic>
      <p:pic>
        <p:nvPicPr>
          <p:cNvPr id="20" name="HAP00282 2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530172" y="11385547"/>
            <a:ext cx="192211" cy="192211"/>
          </a:xfrm>
          <a:prstGeom prst="rect">
            <a:avLst/>
          </a:prstGeom>
        </p:spPr>
      </p:pic>
      <p:pic>
        <p:nvPicPr>
          <p:cNvPr id="21" name="e9a00e4b-fa91-11ef-967f-00155d640301_2_HAP00271 4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928795" y="11517857"/>
            <a:ext cx="411539" cy="235935"/>
          </a:xfrm>
          <a:prstGeom prst="rect">
            <a:avLst/>
          </a:prstGeom>
        </p:spPr>
      </p:pic>
      <p:pic>
        <p:nvPicPr>
          <p:cNvPr id="22" name="e9a00e4b-fa91-11ef-967f-00155d640301_2_HAP00271 5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829480" y="11583707"/>
            <a:ext cx="194769" cy="87608"/>
          </a:xfrm>
          <a:prstGeom prst="rect">
            <a:avLst/>
          </a:prstGeom>
        </p:spPr>
      </p:pic>
      <p:pic>
        <p:nvPicPr>
          <p:cNvPr id="23" name="bbdf79bc-03ec-11f0-967f-00155d640301 (1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343900" y="11433895"/>
            <a:ext cx="428625" cy="428625"/>
          </a:xfrm>
          <a:prstGeom prst="rect">
            <a:avLst/>
          </a:prstGeom>
        </p:spPr>
      </p:pic>
      <p:pic>
        <p:nvPicPr>
          <p:cNvPr id="24" name="bd0df1b8-65d8-11ef-966a-00155d41c408 (1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088176" y="11310989"/>
            <a:ext cx="457993" cy="457993"/>
          </a:xfrm>
          <a:prstGeom prst="rect">
            <a:avLst/>
          </a:prstGeom>
        </p:spPr>
      </p:pic>
      <p:pic>
        <p:nvPicPr>
          <p:cNvPr id="25" name="bbdf79d8-03ec-11f0-967f-00155d640301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0620375" y="10403444"/>
            <a:ext cx="673375" cy="673375"/>
          </a:xfrm>
          <a:prstGeom prst="rect">
            <a:avLst/>
          </a:prstGeom>
        </p:spPr>
      </p:pic>
      <p:pic>
        <p:nvPicPr>
          <p:cNvPr id="26" name="HAP00318_0002_Слой 1 копия 2 2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4875907" y="1264197"/>
            <a:ext cx="8338165" cy="8338165"/>
          </a:xfrm>
          <a:prstGeom prst="rect">
            <a:avLst/>
          </a:prstGeom>
        </p:spPr>
      </p:pic>
      <p:pic>
        <p:nvPicPr>
          <p:cNvPr id="27" name="be563871-fb3e-11ef-967f-00155d640301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0467975" y="10574922"/>
            <a:ext cx="673151" cy="673151"/>
          </a:xfrm>
          <a:prstGeom prst="rect">
            <a:avLst/>
          </a:prstGeom>
        </p:spPr>
      </p:pic>
      <p:pic>
        <p:nvPicPr>
          <p:cNvPr id="28" name="be563850-fb3e-11ef-967f-00155d640301 (1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0267950" y="10793997"/>
            <a:ext cx="673151" cy="673151"/>
          </a:xfrm>
          <a:prstGeom prst="rect">
            <a:avLst/>
          </a:prstGeom>
        </p:spPr>
      </p:pic>
      <p:pic>
        <p:nvPicPr>
          <p:cNvPr id="29" name="34fe5b21-fa65-11ef-967f-00155d640301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0039350" y="10927347"/>
            <a:ext cx="673151" cy="673151"/>
          </a:xfrm>
          <a:prstGeom prst="rect">
            <a:avLst/>
          </a:prstGeom>
        </p:spPr>
      </p:pic>
      <p:pic>
        <p:nvPicPr>
          <p:cNvPr id="30" name="b62952bd-0497-11f0-967f-00155d640301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829800" y="11060697"/>
            <a:ext cx="673151" cy="673151"/>
          </a:xfrm>
          <a:prstGeom prst="rect">
            <a:avLst/>
          </a:prstGeom>
        </p:spPr>
      </p:pic>
      <p:pic>
        <p:nvPicPr>
          <p:cNvPr id="31" name="670b6a13-6114-11e1-8d16-001871eb2973 (3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7706934" y="11156473"/>
            <a:ext cx="511860" cy="511860"/>
          </a:xfrm>
          <a:prstGeom prst="rect">
            <a:avLst/>
          </a:prstGeom>
        </p:spPr>
      </p:pic>
      <p:pic>
        <p:nvPicPr>
          <p:cNvPr id="32" name="671f4d69-c3f7-11e9-9472-00155d640301 (2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7878914" y="11227757"/>
            <a:ext cx="511860" cy="511860"/>
          </a:xfrm>
          <a:prstGeom prst="rect">
            <a:avLst/>
          </a:prstGeom>
        </p:spPr>
      </p:pic>
      <p:pic>
        <p:nvPicPr>
          <p:cNvPr id="33" name="e9a00e5b-fa91-11ef-967f-00155d640301_1_HAP00295 (2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7486650" y="11043370"/>
            <a:ext cx="476250" cy="476250"/>
          </a:xfrm>
          <a:prstGeom prst="rect">
            <a:avLst/>
          </a:prstGeom>
        </p:spPr>
      </p:pic>
      <p:pic>
        <p:nvPicPr>
          <p:cNvPr id="34" name="e9a00e53-fa91-11ef-967f-00155d640301 (1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7115175" y="10824295"/>
            <a:ext cx="476250" cy="476250"/>
          </a:xfrm>
          <a:prstGeom prst="rect">
            <a:avLst/>
          </a:prstGeom>
        </p:spPr>
      </p:pic>
      <p:pic>
        <p:nvPicPr>
          <p:cNvPr id="35" name="46a1c1c2-114b-11f0-9682-00155d41c407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7000875" y="10448762"/>
            <a:ext cx="181225" cy="647770"/>
          </a:xfrm>
          <a:prstGeom prst="rect">
            <a:avLst/>
          </a:prstGeom>
        </p:spPr>
      </p:pic>
      <p:pic>
        <p:nvPicPr>
          <p:cNvPr id="36" name="Frame 166" descr="preencoded.png"/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2001500" y="5362575"/>
            <a:ext cx="6191250" cy="2905125"/>
          </a:xfrm>
          <a:prstGeom prst="rect">
            <a:avLst/>
          </a:prstGeom>
        </p:spPr>
      </p:pic>
      <p:sp>
        <p:nvSpPr>
          <p:cNvPr id="40" name="name_01"/>
          <p:cNvSpPr/>
          <p:nvPr/>
        </p:nvSpPr>
        <p:spPr>
          <a:xfrm>
            <a:off x="17087850" y="495300"/>
            <a:ext cx="876300" cy="4095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Zen Kaku Gothic New Regular" pitchFamily="34" charset="0"/>
                <a:ea typeface="Zen Kaku Gothic New Regular" pitchFamily="34" charset="-122"/>
                <a:cs typeface="Zen Kaku Gothic New Regular" pitchFamily="34" charset="-120"/>
              </a:rPr>
              <a:t>[01]</a:t>
            </a:r>
            <a:endParaRPr lang="en-US" sz="3600" dirty="0"/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76" y="2690829"/>
            <a:ext cx="933383" cy="466691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22" y="3160672"/>
            <a:ext cx="7122219" cy="6060830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955" y="658772"/>
            <a:ext cx="5602566" cy="216176"/>
          </a:xfrm>
          <a:prstGeom prst="rect">
            <a:avLst/>
          </a:prstGeom>
        </p:spPr>
      </p:pic>
      <p:sp>
        <p:nvSpPr>
          <p:cNvPr id="42" name="40407"/>
          <p:cNvSpPr/>
          <p:nvPr/>
        </p:nvSpPr>
        <p:spPr>
          <a:xfrm>
            <a:off x="463020" y="6143135"/>
            <a:ext cx="971550" cy="432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anose="00000500000000000000" pitchFamily="2" charset="-52"/>
                <a:ea typeface="Playfair Display SC Regular" pitchFamily="34" charset="-122"/>
                <a:cs typeface="Playfair Display SC Regular" pitchFamily="34" charset="-120"/>
              </a:rPr>
              <a:t>Арт 40407</a:t>
            </a:r>
            <a:endParaRPr lang="en-US" sz="1200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14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e11ad-1db0-73c4-8f19-d552b03169e9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Group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381000" y="371475"/>
            <a:ext cx="800100" cy="1019175"/>
          </a:xfrm>
          <a:prstGeom prst="rect">
            <a:avLst/>
          </a:prstGeom>
        </p:spPr>
      </p:pic>
      <p:pic>
        <p:nvPicPr>
          <p:cNvPr id="5" name="Group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458200" y="9696450"/>
            <a:ext cx="1371600" cy="257175"/>
          </a:xfrm>
          <a:prstGeom prst="rect">
            <a:avLst/>
          </a:prstGeom>
        </p:spPr>
      </p:pic>
      <p:pic>
        <p:nvPicPr>
          <p:cNvPr id="6" name="Frame 2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6019800" y="466725"/>
            <a:ext cx="6143625" cy="600075"/>
          </a:xfrm>
          <a:prstGeom prst="rect">
            <a:avLst/>
          </a:prstGeom>
        </p:spPr>
      </p:pic>
      <p:pic>
        <p:nvPicPr>
          <p:cNvPr id="8" name="Vector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3324225" y="781050"/>
            <a:ext cx="2514600" cy="18288"/>
          </a:xfrm>
          <a:prstGeom prst="rect">
            <a:avLst/>
          </a:prstGeom>
        </p:spPr>
      </p:pic>
      <p:pic>
        <p:nvPicPr>
          <p:cNvPr id="9" name="Vector 2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2439650" y="781050"/>
            <a:ext cx="2514600" cy="18288"/>
          </a:xfrm>
          <a:prstGeom prst="rect">
            <a:avLst/>
          </a:prstGeom>
        </p:spPr>
      </p:pic>
      <p:pic>
        <p:nvPicPr>
          <p:cNvPr id="10" name="Group 1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5897225" y="8601075"/>
            <a:ext cx="666750" cy="666750"/>
          </a:xfrm>
          <a:prstGeom prst="rect">
            <a:avLst/>
          </a:prstGeom>
        </p:spPr>
      </p:pic>
      <p:pic>
        <p:nvPicPr>
          <p:cNvPr id="11" name="Group 2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6754475" y="8601075"/>
            <a:ext cx="666750" cy="666750"/>
          </a:xfrm>
          <a:prstGeom prst="rect">
            <a:avLst/>
          </a:prstGeom>
        </p:spPr>
      </p:pic>
      <p:pic>
        <p:nvPicPr>
          <p:cNvPr id="12" name="Ellipse 1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6813603" y="1476375"/>
            <a:ext cx="4552950" cy="4552950"/>
          </a:xfrm>
          <a:prstGeom prst="rect">
            <a:avLst/>
          </a:prstGeom>
        </p:spPr>
      </p:pic>
      <p:pic>
        <p:nvPicPr>
          <p:cNvPr id="13" name="Ellipse 3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5472540" y="1283429"/>
            <a:ext cx="7268644" cy="7268644"/>
          </a:xfrm>
          <a:prstGeom prst="rect">
            <a:avLst/>
          </a:prstGeom>
        </p:spPr>
      </p:pic>
      <p:pic>
        <p:nvPicPr>
          <p:cNvPr id="14" name="Ellipse 5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5391150" y="7543800"/>
            <a:ext cx="7419975" cy="2743200"/>
          </a:xfrm>
          <a:prstGeom prst="rect">
            <a:avLst/>
          </a:prstGeom>
        </p:spPr>
      </p:pic>
      <p:pic>
        <p:nvPicPr>
          <p:cNvPr id="15" name="Frame 166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2001500" y="5372100"/>
            <a:ext cx="6191250" cy="2905125"/>
          </a:xfrm>
          <a:prstGeom prst="rect">
            <a:avLst/>
          </a:prstGeom>
        </p:spPr>
      </p:pic>
      <p:pic>
        <p:nvPicPr>
          <p:cNvPr id="16" name="e8f2c7d45dbda5ebcb052a19f1b305a8_5975694b-1fc4-4fdf-927f-47456217f67e 5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546161" y="11472337"/>
            <a:ext cx="487480" cy="252449"/>
          </a:xfrm>
          <a:prstGeom prst="rect">
            <a:avLst/>
          </a:prstGeom>
        </p:spPr>
      </p:pic>
      <p:pic>
        <p:nvPicPr>
          <p:cNvPr id="17" name="e8f2c7d45dbda5ebcb052a19f1b305a8_5975694b-1fc4-4fdf-927f-47456217f67e 6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823508" y="11568675"/>
            <a:ext cx="568350" cy="298755"/>
          </a:xfrm>
          <a:prstGeom prst="rect">
            <a:avLst/>
          </a:prstGeom>
        </p:spPr>
      </p:pic>
      <p:pic>
        <p:nvPicPr>
          <p:cNvPr id="18" name="e8f2c7d45dbda5ebcb052a19f1b305a8_5975694b-1fc4-4fdf-927f-47456217f67e 7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455562" y="11249304"/>
            <a:ext cx="508317" cy="223268"/>
          </a:xfrm>
          <a:prstGeom prst="rect">
            <a:avLst/>
          </a:prstGeom>
        </p:spPr>
      </p:pic>
      <p:pic>
        <p:nvPicPr>
          <p:cNvPr id="19" name="e8f2c7d45dbda5ebcb052a19f1b305a8_5975694b-1fc4-4fdf-927f-47456217f67e 8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719152" y="11314998"/>
            <a:ext cx="577572" cy="256892"/>
          </a:xfrm>
          <a:prstGeom prst="rect">
            <a:avLst/>
          </a:prstGeom>
        </p:spPr>
      </p:pic>
      <p:pic>
        <p:nvPicPr>
          <p:cNvPr id="20" name="HAP00284 2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614474" y="11325160"/>
            <a:ext cx="385177" cy="385177"/>
          </a:xfrm>
          <a:prstGeom prst="rect">
            <a:avLst/>
          </a:prstGeom>
        </p:spPr>
      </p:pic>
      <p:pic>
        <p:nvPicPr>
          <p:cNvPr id="21" name="HAP00282 2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530172" y="11385547"/>
            <a:ext cx="192211" cy="192211"/>
          </a:xfrm>
          <a:prstGeom prst="rect">
            <a:avLst/>
          </a:prstGeom>
        </p:spPr>
      </p:pic>
      <p:pic>
        <p:nvPicPr>
          <p:cNvPr id="22" name="e9a00e4b-fa91-11ef-967f-00155d640301_2_HAP00271 4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928795" y="11517860"/>
            <a:ext cx="411539" cy="235935"/>
          </a:xfrm>
          <a:prstGeom prst="rect">
            <a:avLst/>
          </a:prstGeom>
        </p:spPr>
      </p:pic>
      <p:pic>
        <p:nvPicPr>
          <p:cNvPr id="23" name="e9a00e4b-fa91-11ef-967f-00155d640301_2_HAP00271 5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829480" y="11583707"/>
            <a:ext cx="194769" cy="87608"/>
          </a:xfrm>
          <a:prstGeom prst="rect">
            <a:avLst/>
          </a:prstGeom>
        </p:spPr>
      </p:pic>
      <p:pic>
        <p:nvPicPr>
          <p:cNvPr id="24" name="bbdf79bc-03ec-11f0-967f-00155d640301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343900" y="11433897"/>
            <a:ext cx="428625" cy="428625"/>
          </a:xfrm>
          <a:prstGeom prst="rect">
            <a:avLst/>
          </a:prstGeom>
        </p:spPr>
      </p:pic>
      <p:pic>
        <p:nvPicPr>
          <p:cNvPr id="25" name="bd0df1b8-65d8-11ef-966a-00155d41c408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088176" y="11310989"/>
            <a:ext cx="457993" cy="457993"/>
          </a:xfrm>
          <a:prstGeom prst="rect">
            <a:avLst/>
          </a:prstGeom>
        </p:spPr>
      </p:pic>
      <p:pic>
        <p:nvPicPr>
          <p:cNvPr id="26" name="bbdf79d8-03ec-11f0-967f-00155d640301 1" descr="preencoded.png"/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4789643" y="1333226"/>
            <a:ext cx="8363322" cy="8363318"/>
          </a:xfrm>
          <a:prstGeom prst="rect">
            <a:avLst/>
          </a:prstGeom>
        </p:spPr>
      </p:pic>
      <p:pic>
        <p:nvPicPr>
          <p:cNvPr id="27" name="HAP00318_0002_Слой 1 копия 2 2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6515100" y="10429261"/>
            <a:ext cx="727401" cy="727401"/>
          </a:xfrm>
          <a:prstGeom prst="rect">
            <a:avLst/>
          </a:prstGeom>
        </p:spPr>
      </p:pic>
      <p:pic>
        <p:nvPicPr>
          <p:cNvPr id="28" name="be563871-fb3e-11ef-967f-00155d640301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506075" y="10365372"/>
            <a:ext cx="673151" cy="673151"/>
          </a:xfrm>
          <a:prstGeom prst="rect">
            <a:avLst/>
          </a:prstGeom>
        </p:spPr>
      </p:pic>
      <p:pic>
        <p:nvPicPr>
          <p:cNvPr id="29" name="be563850-fb3e-11ef-967f-00155d640301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315575" y="10593972"/>
            <a:ext cx="673151" cy="673151"/>
          </a:xfrm>
          <a:prstGeom prst="rect">
            <a:avLst/>
          </a:prstGeom>
        </p:spPr>
      </p:pic>
      <p:pic>
        <p:nvPicPr>
          <p:cNvPr id="30" name="34fe5b21-fa65-11ef-967f-00155d640301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125075" y="10774947"/>
            <a:ext cx="673151" cy="673151"/>
          </a:xfrm>
          <a:prstGeom prst="rect">
            <a:avLst/>
          </a:prstGeom>
        </p:spPr>
      </p:pic>
      <p:pic>
        <p:nvPicPr>
          <p:cNvPr id="31" name="b62952bd-0497-11f0-967f-00155d640301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906000" y="10946397"/>
            <a:ext cx="673151" cy="673151"/>
          </a:xfrm>
          <a:prstGeom prst="rect">
            <a:avLst/>
          </a:prstGeom>
        </p:spPr>
      </p:pic>
      <p:pic>
        <p:nvPicPr>
          <p:cNvPr id="32" name="670b6a13-6114-11e1-8d16-001871eb2973 (3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706934" y="11156468"/>
            <a:ext cx="511860" cy="511860"/>
          </a:xfrm>
          <a:prstGeom prst="rect">
            <a:avLst/>
          </a:prstGeom>
        </p:spPr>
      </p:pic>
      <p:pic>
        <p:nvPicPr>
          <p:cNvPr id="33" name="671f4d69-c3f7-11e9-9472-00155d640301 (2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878914" y="11227757"/>
            <a:ext cx="511860" cy="511860"/>
          </a:xfrm>
          <a:prstGeom prst="rect">
            <a:avLst/>
          </a:prstGeom>
        </p:spPr>
      </p:pic>
      <p:pic>
        <p:nvPicPr>
          <p:cNvPr id="34" name="e9a00e5b-fa91-11ef-967f-00155d640301_1_HAP00295 (2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486650" y="11043372"/>
            <a:ext cx="476250" cy="476250"/>
          </a:xfrm>
          <a:prstGeom prst="rect">
            <a:avLst/>
          </a:prstGeom>
        </p:spPr>
      </p:pic>
      <p:pic>
        <p:nvPicPr>
          <p:cNvPr id="35" name="e9a00e53-fa91-11ef-967f-00155d640301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115175" y="10824297"/>
            <a:ext cx="476250" cy="476250"/>
          </a:xfrm>
          <a:prstGeom prst="rect">
            <a:avLst/>
          </a:prstGeom>
        </p:spPr>
      </p:pic>
      <p:pic>
        <p:nvPicPr>
          <p:cNvPr id="36" name="46a1c1c2-114b-11f0-9682-00155d41c407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000875" y="10448762"/>
            <a:ext cx="181225" cy="647770"/>
          </a:xfrm>
          <a:prstGeom prst="rect">
            <a:avLst/>
          </a:prstGeom>
        </p:spPr>
      </p:pic>
      <p:sp>
        <p:nvSpPr>
          <p:cNvPr id="40" name="name_02"/>
          <p:cNvSpPr/>
          <p:nvPr/>
        </p:nvSpPr>
        <p:spPr>
          <a:xfrm>
            <a:off x="17087850" y="495300"/>
            <a:ext cx="876300" cy="4095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Zen Kaku Gothic New Regular" pitchFamily="34" charset="0"/>
                <a:ea typeface="Zen Kaku Gothic New Regular" pitchFamily="34" charset="-122"/>
                <a:cs typeface="Zen Kaku Gothic New Regular" pitchFamily="34" charset="-120"/>
              </a:rPr>
              <a:t>[02]</a:t>
            </a:r>
            <a:endParaRPr lang="en-US" sz="3600" dirty="0"/>
          </a:p>
        </p:txBody>
      </p:sp>
      <p:pic>
        <p:nvPicPr>
          <p:cNvPr id="48" name="Рисунок 47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05" y="3178130"/>
            <a:ext cx="7101704" cy="6043372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76" y="2690829"/>
            <a:ext cx="933383" cy="466691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955" y="658772"/>
            <a:ext cx="5602566" cy="216176"/>
          </a:xfrm>
          <a:prstGeom prst="rect">
            <a:avLst/>
          </a:prstGeom>
        </p:spPr>
      </p:pic>
      <p:sp>
        <p:nvSpPr>
          <p:cNvPr id="42" name="40394"/>
          <p:cNvSpPr/>
          <p:nvPr/>
        </p:nvSpPr>
        <p:spPr>
          <a:xfrm>
            <a:off x="514350" y="6159732"/>
            <a:ext cx="937378" cy="3518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anose="00000500000000000000" pitchFamily="2" charset="-52"/>
                <a:ea typeface="Playfair Display SC Regular" pitchFamily="34" charset="-122"/>
                <a:cs typeface="Playfair Display SC Regular" pitchFamily="34" charset="-120"/>
              </a:rPr>
              <a:t>Арт 40394</a:t>
            </a:r>
            <a:endParaRPr lang="en-US" sz="1200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143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e11ad-1db0-73c4-8f19-d552b03169e9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Group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381000" y="371475"/>
            <a:ext cx="800100" cy="1019175"/>
          </a:xfrm>
          <a:prstGeom prst="rect">
            <a:avLst/>
          </a:prstGeom>
        </p:spPr>
      </p:pic>
      <p:pic>
        <p:nvPicPr>
          <p:cNvPr id="5" name="Group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458200" y="9696450"/>
            <a:ext cx="1371600" cy="257175"/>
          </a:xfrm>
          <a:prstGeom prst="rect">
            <a:avLst/>
          </a:prstGeom>
        </p:spPr>
      </p:pic>
      <p:pic>
        <p:nvPicPr>
          <p:cNvPr id="6" name="Frame 2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6019800" y="466725"/>
            <a:ext cx="6143625" cy="600075"/>
          </a:xfrm>
          <a:prstGeom prst="rect">
            <a:avLst/>
          </a:prstGeom>
        </p:spPr>
      </p:pic>
      <p:pic>
        <p:nvPicPr>
          <p:cNvPr id="8" name="Vector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3324225" y="781050"/>
            <a:ext cx="2514600" cy="18288"/>
          </a:xfrm>
          <a:prstGeom prst="rect">
            <a:avLst/>
          </a:prstGeom>
        </p:spPr>
      </p:pic>
      <p:pic>
        <p:nvPicPr>
          <p:cNvPr id="9" name="Vector 2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2439650" y="781050"/>
            <a:ext cx="2514600" cy="18288"/>
          </a:xfrm>
          <a:prstGeom prst="rect">
            <a:avLst/>
          </a:prstGeom>
        </p:spPr>
      </p:pic>
      <p:pic>
        <p:nvPicPr>
          <p:cNvPr id="10" name="Group 1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5897225" y="8601075"/>
            <a:ext cx="666750" cy="666750"/>
          </a:xfrm>
          <a:prstGeom prst="rect">
            <a:avLst/>
          </a:prstGeom>
        </p:spPr>
      </p:pic>
      <p:pic>
        <p:nvPicPr>
          <p:cNvPr id="11" name="Group 2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6754475" y="8601075"/>
            <a:ext cx="666750" cy="666750"/>
          </a:xfrm>
          <a:prstGeom prst="rect">
            <a:avLst/>
          </a:prstGeom>
        </p:spPr>
      </p:pic>
      <p:pic>
        <p:nvPicPr>
          <p:cNvPr id="12" name="Ellipse 1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6813603" y="1476375"/>
            <a:ext cx="4552950" cy="4552950"/>
          </a:xfrm>
          <a:prstGeom prst="rect">
            <a:avLst/>
          </a:prstGeom>
        </p:spPr>
      </p:pic>
      <p:pic>
        <p:nvPicPr>
          <p:cNvPr id="13" name="Ellipse 3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5472540" y="1283429"/>
            <a:ext cx="7268644" cy="7268644"/>
          </a:xfrm>
          <a:prstGeom prst="rect">
            <a:avLst/>
          </a:prstGeom>
        </p:spPr>
      </p:pic>
      <p:pic>
        <p:nvPicPr>
          <p:cNvPr id="14" name="Ellipse 5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5391150" y="7543800"/>
            <a:ext cx="7419975" cy="2743200"/>
          </a:xfrm>
          <a:prstGeom prst="rect">
            <a:avLst/>
          </a:prstGeom>
        </p:spPr>
      </p:pic>
      <p:pic>
        <p:nvPicPr>
          <p:cNvPr id="15" name="e8f2c7d45dbda5ebcb052a19f1b305a8_5975694b-1fc4-4fdf-927f-47456217f67e 5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767999" y="11318672"/>
            <a:ext cx="487480" cy="252449"/>
          </a:xfrm>
          <a:prstGeom prst="rect">
            <a:avLst/>
          </a:prstGeom>
        </p:spPr>
      </p:pic>
      <p:pic>
        <p:nvPicPr>
          <p:cNvPr id="16" name="e8f2c7d45dbda5ebcb052a19f1b305a8_5975694b-1fc4-4fdf-927f-47456217f67e 6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095947" y="11474937"/>
            <a:ext cx="568350" cy="298755"/>
          </a:xfrm>
          <a:prstGeom prst="rect">
            <a:avLst/>
          </a:prstGeom>
        </p:spPr>
      </p:pic>
      <p:pic>
        <p:nvPicPr>
          <p:cNvPr id="17" name="e8f2c7d45dbda5ebcb052a19f1b305a8_5975694b-1fc4-4fdf-927f-47456217f67e 7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677400" y="11095639"/>
            <a:ext cx="508317" cy="223268"/>
          </a:xfrm>
          <a:prstGeom prst="rect">
            <a:avLst/>
          </a:prstGeom>
        </p:spPr>
      </p:pic>
      <p:pic>
        <p:nvPicPr>
          <p:cNvPr id="18" name="e8f2c7d45dbda5ebcb052a19f1b305a8_5975694b-1fc4-4fdf-927f-47456217f67e 8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991600" y="11221259"/>
            <a:ext cx="577572" cy="256892"/>
          </a:xfrm>
          <a:prstGeom prst="rect">
            <a:avLst/>
          </a:prstGeom>
        </p:spPr>
      </p:pic>
      <p:pic>
        <p:nvPicPr>
          <p:cNvPr id="19" name="HAP00284 2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836321" y="11171495"/>
            <a:ext cx="385177" cy="385177"/>
          </a:xfrm>
          <a:prstGeom prst="rect">
            <a:avLst/>
          </a:prstGeom>
        </p:spPr>
      </p:pic>
      <p:pic>
        <p:nvPicPr>
          <p:cNvPr id="20" name="HAP00282 2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752009" y="11231882"/>
            <a:ext cx="192211" cy="192211"/>
          </a:xfrm>
          <a:prstGeom prst="rect">
            <a:avLst/>
          </a:prstGeom>
        </p:spPr>
      </p:pic>
      <p:pic>
        <p:nvPicPr>
          <p:cNvPr id="21" name="e9a00e4b-fa91-11ef-967f-00155d640301_2_HAP00271 4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201224" y="11424121"/>
            <a:ext cx="411539" cy="235935"/>
          </a:xfrm>
          <a:prstGeom prst="rect">
            <a:avLst/>
          </a:prstGeom>
        </p:spPr>
      </p:pic>
      <p:pic>
        <p:nvPicPr>
          <p:cNvPr id="22" name="e9a00e4b-fa91-11ef-967f-00155d640301_2_HAP00271 5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101928" y="11489968"/>
            <a:ext cx="194769" cy="87608"/>
          </a:xfrm>
          <a:prstGeom prst="rect">
            <a:avLst/>
          </a:prstGeom>
        </p:spPr>
      </p:pic>
      <p:pic>
        <p:nvPicPr>
          <p:cNvPr id="23" name="bbdf79bc-03ec-11f0-967f-00155d640301 (1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620125" y="11363325"/>
            <a:ext cx="428625" cy="428625"/>
          </a:xfrm>
          <a:prstGeom prst="rect">
            <a:avLst/>
          </a:prstGeom>
        </p:spPr>
      </p:pic>
      <p:pic>
        <p:nvPicPr>
          <p:cNvPr id="24" name="bd0df1b8-65d8-11ef-966a-00155d41c408 (1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391525" y="11350596"/>
            <a:ext cx="457993" cy="457993"/>
          </a:xfrm>
          <a:prstGeom prst="rect">
            <a:avLst/>
          </a:prstGeom>
        </p:spPr>
      </p:pic>
      <p:pic>
        <p:nvPicPr>
          <p:cNvPr id="25" name="bbdf79d8-03ec-11f0-967f-00155d640301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6686550" y="10431373"/>
            <a:ext cx="538700" cy="538700"/>
          </a:xfrm>
          <a:prstGeom prst="rect">
            <a:avLst/>
          </a:prstGeom>
        </p:spPr>
      </p:pic>
      <p:pic>
        <p:nvPicPr>
          <p:cNvPr id="26" name="HAP00318_0002_Слой 1 копия 2 2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6877050" y="10602013"/>
            <a:ext cx="552286" cy="552286"/>
          </a:xfrm>
          <a:prstGeom prst="rect">
            <a:avLst/>
          </a:prstGeom>
        </p:spPr>
      </p:pic>
      <p:pic>
        <p:nvPicPr>
          <p:cNvPr id="27" name="be563871-fb3e-11ef-967f-00155d640301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5048799" y="1398282"/>
            <a:ext cx="8162981" cy="8162983"/>
          </a:xfrm>
          <a:prstGeom prst="rect">
            <a:avLst/>
          </a:prstGeom>
        </p:spPr>
      </p:pic>
      <p:pic>
        <p:nvPicPr>
          <p:cNvPr id="28" name="be563850-fb3e-11ef-967f-00155d640301 (1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0477500" y="10384422"/>
            <a:ext cx="673151" cy="673151"/>
          </a:xfrm>
          <a:prstGeom prst="rect">
            <a:avLst/>
          </a:prstGeom>
        </p:spPr>
      </p:pic>
      <p:pic>
        <p:nvPicPr>
          <p:cNvPr id="29" name="34fe5b21-fa65-11ef-967f-00155d640301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0258425" y="10574922"/>
            <a:ext cx="673151" cy="673151"/>
          </a:xfrm>
          <a:prstGeom prst="rect">
            <a:avLst/>
          </a:prstGeom>
        </p:spPr>
      </p:pic>
      <p:pic>
        <p:nvPicPr>
          <p:cNvPr id="30" name="b62952bd-0497-11f0-967f-00155d640301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0039350" y="10755897"/>
            <a:ext cx="673151" cy="673151"/>
          </a:xfrm>
          <a:prstGeom prst="rect">
            <a:avLst/>
          </a:prstGeom>
        </p:spPr>
      </p:pic>
      <p:pic>
        <p:nvPicPr>
          <p:cNvPr id="31" name="670b6a13-6114-11e1-8d16-001871eb2973 (3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7962900" y="11250513"/>
            <a:ext cx="511860" cy="511860"/>
          </a:xfrm>
          <a:prstGeom prst="rect">
            <a:avLst/>
          </a:prstGeom>
        </p:spPr>
      </p:pic>
      <p:pic>
        <p:nvPicPr>
          <p:cNvPr id="32" name="671f4d69-c3f7-11e9-9472-00155d640301 (2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172450" y="11277428"/>
            <a:ext cx="511860" cy="511860"/>
          </a:xfrm>
          <a:prstGeom prst="rect">
            <a:avLst/>
          </a:prstGeom>
        </p:spPr>
      </p:pic>
      <p:pic>
        <p:nvPicPr>
          <p:cNvPr id="33" name="e9a00e5b-fa91-11ef-967f-00155d640301_1_HAP00295 (2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7724775" y="11153775"/>
            <a:ext cx="476250" cy="476250"/>
          </a:xfrm>
          <a:prstGeom prst="rect">
            <a:avLst/>
          </a:prstGeom>
        </p:spPr>
      </p:pic>
      <p:pic>
        <p:nvPicPr>
          <p:cNvPr id="34" name="e9a00e53-fa91-11ef-967f-00155d640301 (1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7362825" y="11010900"/>
            <a:ext cx="476250" cy="476250"/>
          </a:xfrm>
          <a:prstGeom prst="rect">
            <a:avLst/>
          </a:prstGeom>
        </p:spPr>
      </p:pic>
      <p:pic>
        <p:nvPicPr>
          <p:cNvPr id="35" name="46a1c1c2-114b-11f0-9682-00155d41c407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7239000" y="10677362"/>
            <a:ext cx="181225" cy="647770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58" y="3207317"/>
            <a:ext cx="7067405" cy="6014185"/>
          </a:xfrm>
          <a:prstGeom prst="rect">
            <a:avLst/>
          </a:prstGeom>
        </p:spPr>
      </p:pic>
      <p:pic>
        <p:nvPicPr>
          <p:cNvPr id="36" name="Frame 166" descr="preencoded.png"/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2001500" y="5372100"/>
            <a:ext cx="6191250" cy="2905125"/>
          </a:xfrm>
          <a:prstGeom prst="rect">
            <a:avLst/>
          </a:prstGeom>
        </p:spPr>
      </p:pic>
      <p:sp>
        <p:nvSpPr>
          <p:cNvPr id="40" name="name_03"/>
          <p:cNvSpPr/>
          <p:nvPr/>
        </p:nvSpPr>
        <p:spPr>
          <a:xfrm>
            <a:off x="17087850" y="495300"/>
            <a:ext cx="876300" cy="4095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Zen Kaku Gothic New Regular" pitchFamily="34" charset="0"/>
                <a:ea typeface="Zen Kaku Gothic New Regular" pitchFamily="34" charset="-122"/>
                <a:cs typeface="Zen Kaku Gothic New Regular" pitchFamily="34" charset="-120"/>
              </a:rPr>
              <a:t>[03]</a:t>
            </a:r>
            <a:endParaRPr lang="en-US" sz="3600" dirty="0"/>
          </a:p>
        </p:txBody>
      </p:sp>
      <p:sp>
        <p:nvSpPr>
          <p:cNvPr id="42" name="40406"/>
          <p:cNvSpPr/>
          <p:nvPr/>
        </p:nvSpPr>
        <p:spPr>
          <a:xfrm>
            <a:off x="492112" y="6164716"/>
            <a:ext cx="968272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anose="00000500000000000000" pitchFamily="2" charset="-52"/>
                <a:ea typeface="Playfair Display SC Regular" pitchFamily="34" charset="-122"/>
                <a:cs typeface="Playfair Display SC Regular" pitchFamily="34" charset="-120"/>
              </a:rPr>
              <a:t>Арт 40406</a:t>
            </a:r>
            <a:endParaRPr lang="en-US" sz="1200" dirty="0">
              <a:latin typeface="Montserrat" panose="00000500000000000000" pitchFamily="2" charset="-52"/>
            </a:endParaRPr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76" y="2690829"/>
            <a:ext cx="933383" cy="466691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955" y="658772"/>
            <a:ext cx="5602566" cy="21617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144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e11ad-1db0-73c4-8f19-d552b03169e9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Group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381000" y="371475"/>
            <a:ext cx="800100" cy="1019175"/>
          </a:xfrm>
          <a:prstGeom prst="rect">
            <a:avLst/>
          </a:prstGeom>
        </p:spPr>
      </p:pic>
      <p:pic>
        <p:nvPicPr>
          <p:cNvPr id="5" name="Group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458200" y="9696450"/>
            <a:ext cx="1371600" cy="257175"/>
          </a:xfrm>
          <a:prstGeom prst="rect">
            <a:avLst/>
          </a:prstGeom>
        </p:spPr>
      </p:pic>
      <p:pic>
        <p:nvPicPr>
          <p:cNvPr id="6" name="Frame 2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6019800" y="466725"/>
            <a:ext cx="6143625" cy="600075"/>
          </a:xfrm>
          <a:prstGeom prst="rect">
            <a:avLst/>
          </a:prstGeom>
        </p:spPr>
      </p:pic>
      <p:pic>
        <p:nvPicPr>
          <p:cNvPr id="8" name="Vector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3324225" y="781050"/>
            <a:ext cx="2514600" cy="18288"/>
          </a:xfrm>
          <a:prstGeom prst="rect">
            <a:avLst/>
          </a:prstGeom>
        </p:spPr>
      </p:pic>
      <p:pic>
        <p:nvPicPr>
          <p:cNvPr id="9" name="Vector 2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2439650" y="781050"/>
            <a:ext cx="2514600" cy="18288"/>
          </a:xfrm>
          <a:prstGeom prst="rect">
            <a:avLst/>
          </a:prstGeom>
        </p:spPr>
      </p:pic>
      <p:pic>
        <p:nvPicPr>
          <p:cNvPr id="10" name="Group 1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5897225" y="8601075"/>
            <a:ext cx="666750" cy="666750"/>
          </a:xfrm>
          <a:prstGeom prst="rect">
            <a:avLst/>
          </a:prstGeom>
        </p:spPr>
      </p:pic>
      <p:pic>
        <p:nvPicPr>
          <p:cNvPr id="11" name="Group 2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6754475" y="8601075"/>
            <a:ext cx="666750" cy="666750"/>
          </a:xfrm>
          <a:prstGeom prst="rect">
            <a:avLst/>
          </a:prstGeom>
        </p:spPr>
      </p:pic>
      <p:pic>
        <p:nvPicPr>
          <p:cNvPr id="12" name="Ellipse 1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6813603" y="1476375"/>
            <a:ext cx="4552950" cy="4552950"/>
          </a:xfrm>
          <a:prstGeom prst="rect">
            <a:avLst/>
          </a:prstGeom>
        </p:spPr>
      </p:pic>
      <p:pic>
        <p:nvPicPr>
          <p:cNvPr id="13" name="Ellipse 3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5472540" y="1283429"/>
            <a:ext cx="7268644" cy="7268644"/>
          </a:xfrm>
          <a:prstGeom prst="rect">
            <a:avLst/>
          </a:prstGeom>
        </p:spPr>
      </p:pic>
      <p:pic>
        <p:nvPicPr>
          <p:cNvPr id="14" name="Ellipse 5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5391150" y="7543800"/>
            <a:ext cx="7419975" cy="2743200"/>
          </a:xfrm>
          <a:prstGeom prst="rect">
            <a:avLst/>
          </a:prstGeom>
        </p:spPr>
      </p:pic>
      <p:pic>
        <p:nvPicPr>
          <p:cNvPr id="15" name="e8f2c7d45dbda5ebcb052a19f1b305a8_5975694b-1fc4-4fdf-927f-47456217f67e 5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996599" y="11109122"/>
            <a:ext cx="487480" cy="252449"/>
          </a:xfrm>
          <a:prstGeom prst="rect">
            <a:avLst/>
          </a:prstGeom>
        </p:spPr>
      </p:pic>
      <p:pic>
        <p:nvPicPr>
          <p:cNvPr id="16" name="e8f2c7d45dbda5ebcb052a19f1b305a8_5975694b-1fc4-4fdf-927f-47456217f67e 6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430531" y="11281716"/>
            <a:ext cx="517516" cy="268659"/>
          </a:xfrm>
          <a:prstGeom prst="rect">
            <a:avLst/>
          </a:prstGeom>
        </p:spPr>
      </p:pic>
      <p:pic>
        <p:nvPicPr>
          <p:cNvPr id="17" name="e8f2c7d45dbda5ebcb052a19f1b305a8_5975694b-1fc4-4fdf-927f-47456217f67e 7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906000" y="10886089"/>
            <a:ext cx="508317" cy="223268"/>
          </a:xfrm>
          <a:prstGeom prst="rect">
            <a:avLst/>
          </a:prstGeom>
        </p:spPr>
      </p:pic>
      <p:pic>
        <p:nvPicPr>
          <p:cNvPr id="18" name="e8f2c7d45dbda5ebcb052a19f1b305a8_5975694b-1fc4-4fdf-927f-47456217f67e 8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335188" y="11049544"/>
            <a:ext cx="529027" cy="236852"/>
          </a:xfrm>
          <a:prstGeom prst="rect">
            <a:avLst/>
          </a:prstGeom>
        </p:spPr>
      </p:pic>
      <p:pic>
        <p:nvPicPr>
          <p:cNvPr id="19" name="HAP00284 2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0064921" y="10961945"/>
            <a:ext cx="385177" cy="385177"/>
          </a:xfrm>
          <a:prstGeom prst="rect">
            <a:avLst/>
          </a:prstGeom>
        </p:spPr>
      </p:pic>
      <p:pic>
        <p:nvPicPr>
          <p:cNvPr id="20" name="HAP00282 2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980609" y="11022332"/>
            <a:ext cx="192211" cy="192211"/>
          </a:xfrm>
          <a:prstGeom prst="rect">
            <a:avLst/>
          </a:prstGeom>
        </p:spPr>
      </p:pic>
      <p:pic>
        <p:nvPicPr>
          <p:cNvPr id="21" name="e9a00e4b-fa91-11ef-967f-00155d640301_2_HAP00271 4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529707" y="11239240"/>
            <a:ext cx="373046" cy="210950"/>
          </a:xfrm>
          <a:prstGeom prst="rect">
            <a:avLst/>
          </a:prstGeom>
        </p:spPr>
      </p:pic>
      <p:pic>
        <p:nvPicPr>
          <p:cNvPr id="22" name="e9a00e4b-fa91-11ef-967f-00155d640301_2_HAP00271 5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436178" y="11295259"/>
            <a:ext cx="175176" cy="76945"/>
          </a:xfrm>
          <a:prstGeom prst="rect">
            <a:avLst/>
          </a:prstGeom>
        </p:spPr>
      </p:pic>
      <p:pic>
        <p:nvPicPr>
          <p:cNvPr id="23" name="bbdf79bc-03ec-11f0-967f-00155d640301 (1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020175" y="11201400"/>
            <a:ext cx="428625" cy="428625"/>
          </a:xfrm>
          <a:prstGeom prst="rect">
            <a:avLst/>
          </a:prstGeom>
        </p:spPr>
      </p:pic>
      <p:pic>
        <p:nvPicPr>
          <p:cNvPr id="24" name="bd0df1b8-65d8-11ef-966a-00155d41c408 (1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858250" y="11255346"/>
            <a:ext cx="457993" cy="457993"/>
          </a:xfrm>
          <a:prstGeom prst="rect">
            <a:avLst/>
          </a:prstGeom>
        </p:spPr>
      </p:pic>
      <p:pic>
        <p:nvPicPr>
          <p:cNvPr id="25" name="bbdf79d8-03ec-11f0-967f-00155d640301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7219950" y="10621873"/>
            <a:ext cx="538700" cy="538700"/>
          </a:xfrm>
          <a:prstGeom prst="rect">
            <a:avLst/>
          </a:prstGeom>
        </p:spPr>
      </p:pic>
      <p:pic>
        <p:nvPicPr>
          <p:cNvPr id="26" name="HAP00318_0002_Слой 1 копия 2 2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7477125" y="10821088"/>
            <a:ext cx="552286" cy="552286"/>
          </a:xfrm>
          <a:prstGeom prst="rect">
            <a:avLst/>
          </a:prstGeom>
        </p:spPr>
      </p:pic>
      <p:pic>
        <p:nvPicPr>
          <p:cNvPr id="27" name="be563871-fb3e-11ef-967f-00155d640301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6896100" y="10432033"/>
            <a:ext cx="565751" cy="565751"/>
          </a:xfrm>
          <a:prstGeom prst="rect">
            <a:avLst/>
          </a:prstGeom>
        </p:spPr>
      </p:pic>
      <p:pic>
        <p:nvPicPr>
          <p:cNvPr id="28" name="be563850-fb3e-11ef-967f-00155d640301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5028986" y="1376823"/>
            <a:ext cx="8122269" cy="8122273"/>
          </a:xfrm>
          <a:prstGeom prst="rect">
            <a:avLst/>
          </a:prstGeom>
        </p:spPr>
      </p:pic>
      <p:pic>
        <p:nvPicPr>
          <p:cNvPr id="29" name="34fe5b21-fa65-11ef-967f-00155d640301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0448925" y="10374897"/>
            <a:ext cx="673151" cy="673151"/>
          </a:xfrm>
          <a:prstGeom prst="rect">
            <a:avLst/>
          </a:prstGeom>
        </p:spPr>
      </p:pic>
      <p:pic>
        <p:nvPicPr>
          <p:cNvPr id="30" name="b62952bd-0497-11f0-967f-00155d640301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0239375" y="10555872"/>
            <a:ext cx="673151" cy="673151"/>
          </a:xfrm>
          <a:prstGeom prst="rect">
            <a:avLst/>
          </a:prstGeom>
        </p:spPr>
      </p:pic>
      <p:pic>
        <p:nvPicPr>
          <p:cNvPr id="31" name="670b6a13-6114-11e1-8d16-001871eb2973 (3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524875" y="11240988"/>
            <a:ext cx="511860" cy="511860"/>
          </a:xfrm>
          <a:prstGeom prst="rect">
            <a:avLst/>
          </a:prstGeom>
        </p:spPr>
      </p:pic>
      <p:pic>
        <p:nvPicPr>
          <p:cNvPr id="32" name="671f4d69-c3f7-11e9-9472-00155d640301 (2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686800" y="11248853"/>
            <a:ext cx="511860" cy="511860"/>
          </a:xfrm>
          <a:prstGeom prst="rect">
            <a:avLst/>
          </a:prstGeom>
        </p:spPr>
      </p:pic>
      <p:pic>
        <p:nvPicPr>
          <p:cNvPr id="33" name="e9a00e5b-fa91-11ef-967f-00155d640301_1_HAP00295 (2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248650" y="11249025"/>
            <a:ext cx="476250" cy="476250"/>
          </a:xfrm>
          <a:prstGeom prst="rect">
            <a:avLst/>
          </a:prstGeom>
        </p:spPr>
      </p:pic>
      <p:pic>
        <p:nvPicPr>
          <p:cNvPr id="34" name="e9a00e53-fa91-11ef-967f-00155d640301 (1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7924800" y="11125200"/>
            <a:ext cx="476250" cy="476250"/>
          </a:xfrm>
          <a:prstGeom prst="rect">
            <a:avLst/>
          </a:prstGeom>
        </p:spPr>
      </p:pic>
      <p:pic>
        <p:nvPicPr>
          <p:cNvPr id="35" name="46a1c1c2-114b-11f0-9682-00155d41c407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7829550" y="10896437"/>
            <a:ext cx="181225" cy="647770"/>
          </a:xfrm>
          <a:prstGeom prst="rect">
            <a:avLst/>
          </a:prstGeom>
        </p:spPr>
      </p:pic>
      <p:pic>
        <p:nvPicPr>
          <p:cNvPr id="36" name="Frame 111" descr="preencoded.png"/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6496050" y="7210425"/>
            <a:ext cx="981075" cy="3076575"/>
          </a:xfrm>
          <a:prstGeom prst="rect">
            <a:avLst/>
          </a:prstGeom>
        </p:spPr>
      </p:pic>
      <p:pic>
        <p:nvPicPr>
          <p:cNvPr id="37" name="Frame 112" descr="preencoded.png"/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5276850" y="7162800"/>
            <a:ext cx="1076325" cy="3124200"/>
          </a:xfrm>
          <a:prstGeom prst="rect">
            <a:avLst/>
          </a:prstGeom>
        </p:spPr>
      </p:pic>
      <p:pic>
        <p:nvPicPr>
          <p:cNvPr id="38" name="Frame 166" descr="preencoded.png"/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2001500" y="5372100"/>
            <a:ext cx="6191250" cy="2905125"/>
          </a:xfrm>
          <a:prstGeom prst="rect">
            <a:avLst/>
          </a:prstGeom>
        </p:spPr>
      </p:pic>
      <p:sp>
        <p:nvSpPr>
          <p:cNvPr id="42" name="name_04"/>
          <p:cNvSpPr/>
          <p:nvPr/>
        </p:nvSpPr>
        <p:spPr>
          <a:xfrm>
            <a:off x="17087850" y="495300"/>
            <a:ext cx="876300" cy="4095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Zen Kaku Gothic New Regular" pitchFamily="34" charset="0"/>
                <a:ea typeface="Zen Kaku Gothic New Regular" pitchFamily="34" charset="-122"/>
                <a:cs typeface="Zen Kaku Gothic New Regular" pitchFamily="34" charset="-120"/>
              </a:rPr>
              <a:t>[04]</a:t>
            </a:r>
            <a:endParaRPr lang="en-US" sz="3600" dirty="0"/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76" y="2690829"/>
            <a:ext cx="933383" cy="466691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955" y="658772"/>
            <a:ext cx="5602566" cy="216176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58" y="3197375"/>
            <a:ext cx="7067405" cy="6014184"/>
          </a:xfrm>
          <a:prstGeom prst="rect">
            <a:avLst/>
          </a:prstGeom>
        </p:spPr>
      </p:pic>
      <p:sp>
        <p:nvSpPr>
          <p:cNvPr id="44" name="40405"/>
          <p:cNvSpPr/>
          <p:nvPr/>
        </p:nvSpPr>
        <p:spPr>
          <a:xfrm>
            <a:off x="491629" y="6149165"/>
            <a:ext cx="99118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anose="00000500000000000000" pitchFamily="2" charset="-52"/>
                <a:ea typeface="Playfair Display SC Regular" pitchFamily="34" charset="-122"/>
                <a:cs typeface="Playfair Display SC Regular" pitchFamily="34" charset="-120"/>
              </a:rPr>
              <a:t>Арт 40405</a:t>
            </a:r>
            <a:endParaRPr lang="en-US" sz="1200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145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e11ad-1db0-73c4-8f19-d552b03169e9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Group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381000" y="371475"/>
            <a:ext cx="800100" cy="1019175"/>
          </a:xfrm>
          <a:prstGeom prst="rect">
            <a:avLst/>
          </a:prstGeom>
        </p:spPr>
      </p:pic>
      <p:pic>
        <p:nvPicPr>
          <p:cNvPr id="5" name="Group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458200" y="9696450"/>
            <a:ext cx="1371600" cy="257175"/>
          </a:xfrm>
          <a:prstGeom prst="rect">
            <a:avLst/>
          </a:prstGeom>
        </p:spPr>
      </p:pic>
      <p:pic>
        <p:nvPicPr>
          <p:cNvPr id="6" name="Frame 2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6019800" y="466725"/>
            <a:ext cx="6143625" cy="600075"/>
          </a:xfrm>
          <a:prstGeom prst="rect">
            <a:avLst/>
          </a:prstGeom>
        </p:spPr>
      </p:pic>
      <p:pic>
        <p:nvPicPr>
          <p:cNvPr id="8" name="Vector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3324225" y="781050"/>
            <a:ext cx="2514600" cy="18288"/>
          </a:xfrm>
          <a:prstGeom prst="rect">
            <a:avLst/>
          </a:prstGeom>
        </p:spPr>
      </p:pic>
      <p:pic>
        <p:nvPicPr>
          <p:cNvPr id="9" name="Vector 2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2439650" y="781050"/>
            <a:ext cx="2514600" cy="18288"/>
          </a:xfrm>
          <a:prstGeom prst="rect">
            <a:avLst/>
          </a:prstGeom>
        </p:spPr>
      </p:pic>
      <p:pic>
        <p:nvPicPr>
          <p:cNvPr id="10" name="Group 1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5897225" y="8601075"/>
            <a:ext cx="666750" cy="666750"/>
          </a:xfrm>
          <a:prstGeom prst="rect">
            <a:avLst/>
          </a:prstGeom>
        </p:spPr>
      </p:pic>
      <p:pic>
        <p:nvPicPr>
          <p:cNvPr id="11" name="Group 2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6754475" y="8601075"/>
            <a:ext cx="666750" cy="666750"/>
          </a:xfrm>
          <a:prstGeom prst="rect">
            <a:avLst/>
          </a:prstGeom>
        </p:spPr>
      </p:pic>
      <p:pic>
        <p:nvPicPr>
          <p:cNvPr id="12" name="Ellipse 1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6813603" y="1476375"/>
            <a:ext cx="4552950" cy="4552950"/>
          </a:xfrm>
          <a:prstGeom prst="rect">
            <a:avLst/>
          </a:prstGeom>
        </p:spPr>
      </p:pic>
      <p:pic>
        <p:nvPicPr>
          <p:cNvPr id="13" name="Ellipse 3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5472540" y="1283429"/>
            <a:ext cx="7268644" cy="7268644"/>
          </a:xfrm>
          <a:prstGeom prst="rect">
            <a:avLst/>
          </a:prstGeom>
        </p:spPr>
      </p:pic>
      <p:pic>
        <p:nvPicPr>
          <p:cNvPr id="14" name="Ellipse 5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5391150" y="7543800"/>
            <a:ext cx="7419975" cy="2743200"/>
          </a:xfrm>
          <a:prstGeom prst="rect">
            <a:avLst/>
          </a:prstGeom>
        </p:spPr>
      </p:pic>
      <p:pic>
        <p:nvPicPr>
          <p:cNvPr id="15" name="Frame 11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6496050" y="7210425"/>
            <a:ext cx="981075" cy="3076575"/>
          </a:xfrm>
          <a:prstGeom prst="rect">
            <a:avLst/>
          </a:prstGeom>
        </p:spPr>
      </p:pic>
      <p:pic>
        <p:nvPicPr>
          <p:cNvPr id="16" name="e8f2c7d45dbda5ebcb052a19f1b305a8_5975694b-1fc4-4fdf-927f-47456217f67e 5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253774" y="11023402"/>
            <a:ext cx="487480" cy="252449"/>
          </a:xfrm>
          <a:prstGeom prst="rect">
            <a:avLst/>
          </a:prstGeom>
        </p:spPr>
      </p:pic>
      <p:pic>
        <p:nvPicPr>
          <p:cNvPr id="17" name="e8f2c7d45dbda5ebcb052a19f1b305a8_5975694b-1fc4-4fdf-927f-47456217f67e 6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725118" y="11234096"/>
            <a:ext cx="517516" cy="268659"/>
          </a:xfrm>
          <a:prstGeom prst="rect">
            <a:avLst/>
          </a:prstGeom>
        </p:spPr>
      </p:pic>
      <p:pic>
        <p:nvPicPr>
          <p:cNvPr id="18" name="e8f2c7d45dbda5ebcb052a19f1b305a8_5975694b-1fc4-4fdf-927f-47456217f67e 7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163175" y="10800364"/>
            <a:ext cx="508317" cy="223268"/>
          </a:xfrm>
          <a:prstGeom prst="rect">
            <a:avLst/>
          </a:prstGeom>
        </p:spPr>
      </p:pic>
      <p:pic>
        <p:nvPicPr>
          <p:cNvPr id="19" name="e8f2c7d45dbda5ebcb052a19f1b305a8_5975694b-1fc4-4fdf-927f-47456217f67e 8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629775" y="11001915"/>
            <a:ext cx="529027" cy="236852"/>
          </a:xfrm>
          <a:prstGeom prst="rect">
            <a:avLst/>
          </a:prstGeom>
        </p:spPr>
      </p:pic>
      <p:pic>
        <p:nvPicPr>
          <p:cNvPr id="20" name="HAP00284 2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322096" y="10876220"/>
            <a:ext cx="385177" cy="385177"/>
          </a:xfrm>
          <a:prstGeom prst="rect">
            <a:avLst/>
          </a:prstGeom>
        </p:spPr>
      </p:pic>
      <p:pic>
        <p:nvPicPr>
          <p:cNvPr id="21" name="HAP00282 2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237784" y="10936598"/>
            <a:ext cx="192211" cy="192211"/>
          </a:xfrm>
          <a:prstGeom prst="rect">
            <a:avLst/>
          </a:prstGeom>
        </p:spPr>
      </p:pic>
      <p:pic>
        <p:nvPicPr>
          <p:cNvPr id="22" name="e9a00e4b-fa91-11ef-967f-00155d640301_2_HAP00271 4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824293" y="11191615"/>
            <a:ext cx="373046" cy="210950"/>
          </a:xfrm>
          <a:prstGeom prst="rect">
            <a:avLst/>
          </a:prstGeom>
        </p:spPr>
      </p:pic>
      <p:pic>
        <p:nvPicPr>
          <p:cNvPr id="23" name="e9a00e4b-fa91-11ef-967f-00155d640301_2_HAP00271 5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730764" y="11247630"/>
            <a:ext cx="175176" cy="76945"/>
          </a:xfrm>
          <a:prstGeom prst="rect">
            <a:avLst/>
          </a:prstGeom>
        </p:spPr>
      </p:pic>
      <p:pic>
        <p:nvPicPr>
          <p:cNvPr id="24" name="bbdf79bc-03ec-11f0-967f-00155d640301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286875" y="11172825"/>
            <a:ext cx="428625" cy="428625"/>
          </a:xfrm>
          <a:prstGeom prst="rect">
            <a:avLst/>
          </a:prstGeom>
        </p:spPr>
      </p:pic>
      <p:pic>
        <p:nvPicPr>
          <p:cNvPr id="25" name="bd0df1b8-65d8-11ef-966a-00155d41c408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105900" y="11226775"/>
            <a:ext cx="457993" cy="457993"/>
          </a:xfrm>
          <a:prstGeom prst="rect">
            <a:avLst/>
          </a:prstGeom>
        </p:spPr>
      </p:pic>
      <p:pic>
        <p:nvPicPr>
          <p:cNvPr id="26" name="bbdf79d8-03ec-11f0-967f-00155d640301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581900" y="10926673"/>
            <a:ext cx="538700" cy="538700"/>
          </a:xfrm>
          <a:prstGeom prst="rect">
            <a:avLst/>
          </a:prstGeom>
        </p:spPr>
      </p:pic>
      <p:pic>
        <p:nvPicPr>
          <p:cNvPr id="27" name="HAP00318_0002_Слой 1 копия 2 2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734300" y="11021113"/>
            <a:ext cx="552286" cy="552286"/>
          </a:xfrm>
          <a:prstGeom prst="rect">
            <a:avLst/>
          </a:prstGeom>
        </p:spPr>
      </p:pic>
      <p:pic>
        <p:nvPicPr>
          <p:cNvPr id="28" name="be563871-fb3e-11ef-967f-00155d640301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305675" y="10736833"/>
            <a:ext cx="565751" cy="565751"/>
          </a:xfrm>
          <a:prstGeom prst="rect">
            <a:avLst/>
          </a:prstGeom>
        </p:spPr>
      </p:pic>
      <p:pic>
        <p:nvPicPr>
          <p:cNvPr id="29" name="be563850-fb3e-11ef-967f-00155d640301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067550" y="10440730"/>
            <a:ext cx="552260" cy="552260"/>
          </a:xfrm>
          <a:prstGeom prst="rect">
            <a:avLst/>
          </a:prstGeom>
        </p:spPr>
      </p:pic>
      <p:pic>
        <p:nvPicPr>
          <p:cNvPr id="30" name="34fe5b21-fa65-11ef-967f-00155d640301 1" descr="preencoded.png"/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4978403" y="1363712"/>
            <a:ext cx="8203011" cy="8203016"/>
          </a:xfrm>
          <a:prstGeom prst="rect">
            <a:avLst/>
          </a:prstGeom>
        </p:spPr>
      </p:pic>
      <p:pic>
        <p:nvPicPr>
          <p:cNvPr id="31" name="b62952bd-0497-11f0-967f-00155d640301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458450" y="10346317"/>
            <a:ext cx="673151" cy="673151"/>
          </a:xfrm>
          <a:prstGeom prst="rect">
            <a:avLst/>
          </a:prstGeom>
        </p:spPr>
      </p:pic>
      <p:pic>
        <p:nvPicPr>
          <p:cNvPr id="32" name="670b6a13-6114-11e1-8d16-001871eb2973 (3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782050" y="11221938"/>
            <a:ext cx="511860" cy="511860"/>
          </a:xfrm>
          <a:prstGeom prst="rect">
            <a:avLst/>
          </a:prstGeom>
        </p:spPr>
      </p:pic>
      <p:pic>
        <p:nvPicPr>
          <p:cNvPr id="33" name="671f4d69-c3f7-11e9-9472-00155d640301 (2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953500" y="11210748"/>
            <a:ext cx="511860" cy="511860"/>
          </a:xfrm>
          <a:prstGeom prst="rect">
            <a:avLst/>
          </a:prstGeom>
        </p:spPr>
      </p:pic>
      <p:pic>
        <p:nvPicPr>
          <p:cNvPr id="34" name="e9a00e5b-fa91-11ef-967f-00155d640301_1_HAP00295 (2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505825" y="11239500"/>
            <a:ext cx="476250" cy="476250"/>
          </a:xfrm>
          <a:prstGeom prst="rect">
            <a:avLst/>
          </a:prstGeom>
        </p:spPr>
      </p:pic>
      <p:pic>
        <p:nvPicPr>
          <p:cNvPr id="35" name="e9a00e53-fa91-11ef-967f-00155d640301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181975" y="11210925"/>
            <a:ext cx="476250" cy="476250"/>
          </a:xfrm>
          <a:prstGeom prst="rect">
            <a:avLst/>
          </a:prstGeom>
        </p:spPr>
      </p:pic>
      <p:pic>
        <p:nvPicPr>
          <p:cNvPr id="36" name="46a1c1c2-114b-11f0-9682-00155d41c407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039100" y="11001208"/>
            <a:ext cx="181225" cy="647770"/>
          </a:xfrm>
          <a:prstGeom prst="rect">
            <a:avLst/>
          </a:prstGeom>
        </p:spPr>
      </p:pic>
      <p:pic>
        <p:nvPicPr>
          <p:cNvPr id="37" name="Frame 112" descr="preencoded.png"/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5276850" y="7162800"/>
            <a:ext cx="1076325" cy="3124200"/>
          </a:xfrm>
          <a:prstGeom prst="rect">
            <a:avLst/>
          </a:prstGeom>
        </p:spPr>
      </p:pic>
      <p:pic>
        <p:nvPicPr>
          <p:cNvPr id="38" name="Frame 166" descr="preencoded.png"/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2001500" y="5372100"/>
            <a:ext cx="6191250" cy="2905125"/>
          </a:xfrm>
          <a:prstGeom prst="rect">
            <a:avLst/>
          </a:prstGeom>
        </p:spPr>
      </p:pic>
      <p:sp>
        <p:nvSpPr>
          <p:cNvPr id="42" name="name_05"/>
          <p:cNvSpPr/>
          <p:nvPr/>
        </p:nvSpPr>
        <p:spPr>
          <a:xfrm>
            <a:off x="17087850" y="495300"/>
            <a:ext cx="876300" cy="4095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Zen Kaku Gothic New Regular" pitchFamily="34" charset="0"/>
                <a:ea typeface="Zen Kaku Gothic New Regular" pitchFamily="34" charset="-122"/>
                <a:cs typeface="Zen Kaku Gothic New Regular" pitchFamily="34" charset="-120"/>
              </a:rPr>
              <a:t>[05]</a:t>
            </a:r>
            <a:endParaRPr lang="en-US" sz="3600" dirty="0"/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76" y="2690829"/>
            <a:ext cx="933383" cy="466691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955" y="658772"/>
            <a:ext cx="5602566" cy="216176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45" y="3057439"/>
            <a:ext cx="7217857" cy="6142215"/>
          </a:xfrm>
          <a:prstGeom prst="rect">
            <a:avLst/>
          </a:prstGeom>
        </p:spPr>
      </p:pic>
      <p:sp>
        <p:nvSpPr>
          <p:cNvPr id="44" name="40410"/>
          <p:cNvSpPr/>
          <p:nvPr/>
        </p:nvSpPr>
        <p:spPr>
          <a:xfrm>
            <a:off x="653684" y="6205207"/>
            <a:ext cx="82867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anose="00000500000000000000" pitchFamily="2" charset="-52"/>
                <a:ea typeface="Playfair Display SC Regular" pitchFamily="34" charset="-122"/>
                <a:cs typeface="Playfair Display SC Regular" pitchFamily="34" charset="-120"/>
              </a:rPr>
              <a:t>Арт 40410</a:t>
            </a:r>
            <a:endParaRPr lang="en-US" sz="1200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oup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62000" y="762000"/>
            <a:ext cx="2124075" cy="390525"/>
          </a:xfrm>
          <a:prstGeom prst="rect">
            <a:avLst/>
          </a:prstGeom>
        </p:spPr>
      </p:pic>
      <p:pic>
        <p:nvPicPr>
          <p:cNvPr id="3" name="Vector 3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040856" y="4763"/>
            <a:ext cx="4763" cy="8886825"/>
          </a:xfrm>
          <a:prstGeom prst="rect">
            <a:avLst/>
          </a:prstGeom>
        </p:spPr>
      </p:pic>
      <p:pic>
        <p:nvPicPr>
          <p:cNvPr id="4" name="Vector 5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141619" y="4763"/>
            <a:ext cx="4763" cy="8886825"/>
          </a:xfrm>
          <a:prstGeom prst="rect">
            <a:avLst/>
          </a:prstGeom>
        </p:spPr>
      </p:pic>
      <p:pic>
        <p:nvPicPr>
          <p:cNvPr id="5" name="Vector 7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5228094" y="9523"/>
            <a:ext cx="13860" cy="8496300"/>
          </a:xfrm>
          <a:prstGeom prst="rect">
            <a:avLst/>
          </a:prstGeom>
        </p:spPr>
      </p:pic>
      <p:pic>
        <p:nvPicPr>
          <p:cNvPr id="6" name="Vector 4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093619" y="4763"/>
            <a:ext cx="4763" cy="8886825"/>
          </a:xfrm>
          <a:prstGeom prst="rect">
            <a:avLst/>
          </a:prstGeom>
        </p:spPr>
      </p:pic>
      <p:pic>
        <p:nvPicPr>
          <p:cNvPr id="7" name="Vector 6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2194381" y="4763"/>
            <a:ext cx="4763" cy="8886825"/>
          </a:xfrm>
          <a:prstGeom prst="rect">
            <a:avLst/>
          </a:prstGeom>
        </p:spPr>
      </p:pic>
      <p:pic>
        <p:nvPicPr>
          <p:cNvPr id="8" name="Ellipse 6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2314575" y="4114800"/>
            <a:ext cx="6829425" cy="6172200"/>
          </a:xfrm>
          <a:prstGeom prst="rect">
            <a:avLst/>
          </a:prstGeom>
        </p:spPr>
      </p:pic>
      <p:pic>
        <p:nvPicPr>
          <p:cNvPr id="11" name="Rectangle 9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2704406" y="4196607"/>
            <a:ext cx="4866651" cy="882148"/>
          </a:xfrm>
          <a:prstGeom prst="rect">
            <a:avLst/>
          </a:prstGeom>
        </p:spPr>
      </p:pic>
      <p:pic>
        <p:nvPicPr>
          <p:cNvPr id="12" name="преза ручки2-03 1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2911705" y="4267184"/>
            <a:ext cx="4427638" cy="832318"/>
          </a:xfrm>
          <a:prstGeom prst="rect">
            <a:avLst/>
          </a:prstGeom>
        </p:spPr>
      </p:pic>
      <p:pic>
        <p:nvPicPr>
          <p:cNvPr id="13" name="Group 2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6764000" y="7105650"/>
            <a:ext cx="762000" cy="762000"/>
          </a:xfrm>
          <a:prstGeom prst="rect">
            <a:avLst/>
          </a:prstGeom>
        </p:spPr>
      </p:pic>
      <p:pic>
        <p:nvPicPr>
          <p:cNvPr id="14" name="Group 1046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15811500" y="7105517"/>
            <a:ext cx="762133" cy="762133"/>
          </a:xfrm>
          <a:prstGeom prst="rect">
            <a:avLst/>
          </a:prstGeom>
        </p:spPr>
      </p:pic>
      <p:pic>
        <p:nvPicPr>
          <p:cNvPr id="15" name="logo_b1_short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9144000" y="771525"/>
            <a:ext cx="447675" cy="447675"/>
          </a:xfrm>
          <a:prstGeom prst="rect">
            <a:avLst/>
          </a:prstGeom>
        </p:spPr>
      </p:pic>
      <p:pic>
        <p:nvPicPr>
          <p:cNvPr id="16" name="Group 1045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12563475" y="771525"/>
            <a:ext cx="1543052" cy="304800"/>
          </a:xfrm>
          <a:prstGeom prst="rect">
            <a:avLst/>
          </a:prstGeom>
        </p:spPr>
      </p:pic>
      <p:pic>
        <p:nvPicPr>
          <p:cNvPr id="17" name="logo_neopen_black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6630650" y="761928"/>
            <a:ext cx="895350" cy="257175"/>
          </a:xfrm>
          <a:prstGeom prst="rect">
            <a:avLst/>
          </a:prstGeom>
        </p:spPr>
      </p:pic>
      <p:sp>
        <p:nvSpPr>
          <p:cNvPr id="18" name="-     NeoPen     B1  LeccePen  -"/>
          <p:cNvSpPr/>
          <p:nvPr/>
        </p:nvSpPr>
        <p:spPr>
          <a:xfrm>
            <a:off x="12773025" y="5581650"/>
            <a:ext cx="4781550" cy="1714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817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Мы подготовили для вас обзор самых востребованных хитов и свежих новинок. В центре внимания - три проверенных временем бренда: </a:t>
            </a:r>
            <a:r>
              <a:rPr lang="en-US" sz="1500" dirty="0">
                <a:solidFill>
                  <a:srgbClr val="FFFFFF"/>
                </a:solidFill>
                <a:latin typeface="Inter Extra Bold" pitchFamily="34" charset="0"/>
                <a:ea typeface="Inter Extra Bold" pitchFamily="34" charset="-122"/>
                <a:cs typeface="Inter Extra Bold" pitchFamily="34" charset="-120"/>
              </a:rPr>
              <a:t>NeoPen</a:t>
            </a:r>
            <a:r>
              <a:rPr lang="en-US" sz="1500" dirty="0">
                <a:solidFill>
                  <a:srgbClr val="FFFFFF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 для массовых тиражей, премиальный </a:t>
            </a:r>
            <a:r>
              <a:rPr lang="en-US" sz="15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B1</a:t>
            </a:r>
            <a:r>
              <a:rPr lang="en-US" sz="1500" dirty="0">
                <a:solidFill>
                  <a:srgbClr val="FFFFFF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 и </a:t>
            </a:r>
            <a:r>
              <a:rPr lang="en-US" sz="15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LeccePen</a:t>
            </a:r>
            <a:r>
              <a:rPr lang="en-US" sz="1500" dirty="0">
                <a:solidFill>
                  <a:srgbClr val="FFFFFF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 для эко-ориентированных проектов.</a:t>
            </a:r>
            <a:endParaRPr lang="en-US" sz="1500" dirty="0"/>
          </a:p>
        </p:txBody>
      </p:sp>
      <p:sp>
        <p:nvSpPr>
          <p:cNvPr id="19" name="default_name"/>
          <p:cNvSpPr/>
          <p:nvPr/>
        </p:nvSpPr>
        <p:spPr>
          <a:xfrm>
            <a:off x="8943975" y="1966912"/>
            <a:ext cx="8750315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6004"/>
              </a:lnSpc>
              <a:buNone/>
            </a:pPr>
            <a:r>
              <a:rPr lang="en-US" sz="21152" b="1" kern="0" spc="-1500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РУЧКИ</a:t>
            </a:r>
            <a:endParaRPr lang="en-US" sz="21152" dirty="0"/>
          </a:p>
        </p:txBody>
      </p:sp>
      <p:sp>
        <p:nvSpPr>
          <p:cNvPr id="20" name="HAPPY GIFTS"/>
          <p:cNvSpPr/>
          <p:nvPr/>
        </p:nvSpPr>
        <p:spPr>
          <a:xfrm>
            <a:off x="8124825" y="3222089"/>
            <a:ext cx="9447145" cy="14213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5843"/>
              </a:lnSpc>
              <a:buNone/>
            </a:pPr>
            <a:r>
              <a:rPr lang="en-US" sz="8989" b="1" kern="0" spc="-675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ОТ HAPPY GIFTS</a:t>
            </a:r>
            <a:endParaRPr lang="en-US" sz="8989" dirty="0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1927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146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e11ad-1db0-73c4-8f19-d552b03169e9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Group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381000" y="371475"/>
            <a:ext cx="800100" cy="1019175"/>
          </a:xfrm>
          <a:prstGeom prst="rect">
            <a:avLst/>
          </a:prstGeom>
        </p:spPr>
      </p:pic>
      <p:pic>
        <p:nvPicPr>
          <p:cNvPr id="5" name="Group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458200" y="9696450"/>
            <a:ext cx="1371600" cy="257175"/>
          </a:xfrm>
          <a:prstGeom prst="rect">
            <a:avLst/>
          </a:prstGeom>
        </p:spPr>
      </p:pic>
      <p:pic>
        <p:nvPicPr>
          <p:cNvPr id="6" name="Frame 2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6019800" y="466725"/>
            <a:ext cx="6143625" cy="600075"/>
          </a:xfrm>
          <a:prstGeom prst="rect">
            <a:avLst/>
          </a:prstGeom>
        </p:spPr>
      </p:pic>
      <p:pic>
        <p:nvPicPr>
          <p:cNvPr id="8" name="Vector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3324225" y="781050"/>
            <a:ext cx="2514600" cy="18288"/>
          </a:xfrm>
          <a:prstGeom prst="rect">
            <a:avLst/>
          </a:prstGeom>
        </p:spPr>
      </p:pic>
      <p:pic>
        <p:nvPicPr>
          <p:cNvPr id="9" name="Vector 2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2439650" y="781050"/>
            <a:ext cx="2514600" cy="18288"/>
          </a:xfrm>
          <a:prstGeom prst="rect">
            <a:avLst/>
          </a:prstGeom>
        </p:spPr>
      </p:pic>
      <p:pic>
        <p:nvPicPr>
          <p:cNvPr id="10" name="Group 1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5897225" y="8601075"/>
            <a:ext cx="666750" cy="666750"/>
          </a:xfrm>
          <a:prstGeom prst="rect">
            <a:avLst/>
          </a:prstGeom>
        </p:spPr>
      </p:pic>
      <p:pic>
        <p:nvPicPr>
          <p:cNvPr id="11" name="Group 2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6754475" y="8601075"/>
            <a:ext cx="666750" cy="666750"/>
          </a:xfrm>
          <a:prstGeom prst="rect">
            <a:avLst/>
          </a:prstGeom>
        </p:spPr>
      </p:pic>
      <p:pic>
        <p:nvPicPr>
          <p:cNvPr id="12" name="Ellipse 1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6813603" y="1476375"/>
            <a:ext cx="4552950" cy="4552950"/>
          </a:xfrm>
          <a:prstGeom prst="rect">
            <a:avLst/>
          </a:prstGeom>
        </p:spPr>
      </p:pic>
      <p:pic>
        <p:nvPicPr>
          <p:cNvPr id="13" name="Ellipse 3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5472540" y="1283429"/>
            <a:ext cx="7268644" cy="7268644"/>
          </a:xfrm>
          <a:prstGeom prst="rect">
            <a:avLst/>
          </a:prstGeom>
        </p:spPr>
      </p:pic>
      <p:pic>
        <p:nvPicPr>
          <p:cNvPr id="14" name="Ellipse 5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5391150" y="7543800"/>
            <a:ext cx="7419975" cy="2743200"/>
          </a:xfrm>
          <a:prstGeom prst="rect">
            <a:avLst/>
          </a:prstGeom>
        </p:spPr>
      </p:pic>
      <p:pic>
        <p:nvPicPr>
          <p:cNvPr id="15" name="Frame 11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6496050" y="7210425"/>
            <a:ext cx="981075" cy="3076575"/>
          </a:xfrm>
          <a:prstGeom prst="rect">
            <a:avLst/>
          </a:prstGeom>
        </p:spPr>
      </p:pic>
      <p:pic>
        <p:nvPicPr>
          <p:cNvPr id="16" name="e8f2c7d45dbda5ebcb052a19f1b305a8_5975694b-1fc4-4fdf-927f-47456217f67e 5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510949" y="10594777"/>
            <a:ext cx="487480" cy="252449"/>
          </a:xfrm>
          <a:prstGeom prst="rect">
            <a:avLst/>
          </a:prstGeom>
        </p:spPr>
      </p:pic>
      <p:pic>
        <p:nvPicPr>
          <p:cNvPr id="17" name="e8f2c7d45dbda5ebcb052a19f1b305a8_5975694b-1fc4-4fdf-927f-47456217f67e 6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059312" y="10998836"/>
            <a:ext cx="457445" cy="236239"/>
          </a:xfrm>
          <a:prstGeom prst="rect">
            <a:avLst/>
          </a:prstGeom>
        </p:spPr>
      </p:pic>
      <p:pic>
        <p:nvPicPr>
          <p:cNvPr id="18" name="e8f2c7d45dbda5ebcb052a19f1b305a8_5975694b-1fc4-4fdf-927f-47456217f67e 7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420350" y="10371739"/>
            <a:ext cx="508317" cy="223268"/>
          </a:xfrm>
          <a:prstGeom prst="rect">
            <a:avLst/>
          </a:prstGeom>
        </p:spPr>
      </p:pic>
      <p:pic>
        <p:nvPicPr>
          <p:cNvPr id="19" name="e8f2c7d45dbda5ebcb052a19f1b305a8_5975694b-1fc4-4fdf-927f-47456217f67e 8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974656" y="10792188"/>
            <a:ext cx="469050" cy="205380"/>
          </a:xfrm>
          <a:prstGeom prst="rect">
            <a:avLst/>
          </a:prstGeom>
        </p:spPr>
      </p:pic>
      <p:pic>
        <p:nvPicPr>
          <p:cNvPr id="20" name="HAP00284 2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579271" y="10447595"/>
            <a:ext cx="385177" cy="385177"/>
          </a:xfrm>
          <a:prstGeom prst="rect">
            <a:avLst/>
          </a:prstGeom>
        </p:spPr>
      </p:pic>
      <p:pic>
        <p:nvPicPr>
          <p:cNvPr id="21" name="HAP00282 2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494959" y="10507973"/>
            <a:ext cx="192211" cy="192211"/>
          </a:xfrm>
          <a:prstGeom prst="rect">
            <a:avLst/>
          </a:prstGeom>
        </p:spPr>
      </p:pic>
      <p:pic>
        <p:nvPicPr>
          <p:cNvPr id="22" name="e9a00e4b-fa91-11ef-967f-00155d640301_2_HAP00271 4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139939" y="10955908"/>
            <a:ext cx="338649" cy="194564"/>
          </a:xfrm>
          <a:prstGeom prst="rect">
            <a:avLst/>
          </a:prstGeom>
        </p:spPr>
      </p:pic>
      <p:pic>
        <p:nvPicPr>
          <p:cNvPr id="23" name="e9a00e4b-fa91-11ef-967f-00155d640301_2_HAP00271 5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063860" y="11010472"/>
            <a:ext cx="156161" cy="75791"/>
          </a:xfrm>
          <a:prstGeom prst="rect">
            <a:avLst/>
          </a:prstGeom>
        </p:spPr>
      </p:pic>
      <p:pic>
        <p:nvPicPr>
          <p:cNvPr id="24" name="bbdf79bc-03ec-11f0-967f-00155d640301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705975" y="10963275"/>
            <a:ext cx="428625" cy="428625"/>
          </a:xfrm>
          <a:prstGeom prst="rect">
            <a:avLst/>
          </a:prstGeom>
        </p:spPr>
      </p:pic>
      <p:pic>
        <p:nvPicPr>
          <p:cNvPr id="25" name="bd0df1b8-65d8-11ef-966a-00155d41c408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477375" y="11055325"/>
            <a:ext cx="457993" cy="457993"/>
          </a:xfrm>
          <a:prstGeom prst="rect">
            <a:avLst/>
          </a:prstGeom>
        </p:spPr>
      </p:pic>
      <p:pic>
        <p:nvPicPr>
          <p:cNvPr id="26" name="bbdf79d8-03ec-11f0-967f-00155d640301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991475" y="11107648"/>
            <a:ext cx="538700" cy="538700"/>
          </a:xfrm>
          <a:prstGeom prst="rect">
            <a:avLst/>
          </a:prstGeom>
        </p:spPr>
      </p:pic>
      <p:pic>
        <p:nvPicPr>
          <p:cNvPr id="27" name="HAP00318_0002_Слой 1 копия 2 2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124825" y="11097313"/>
            <a:ext cx="552286" cy="552286"/>
          </a:xfrm>
          <a:prstGeom prst="rect">
            <a:avLst/>
          </a:prstGeom>
        </p:spPr>
      </p:pic>
      <p:pic>
        <p:nvPicPr>
          <p:cNvPr id="28" name="be563871-fb3e-11ef-967f-00155d640301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743825" y="10870183"/>
            <a:ext cx="565751" cy="565751"/>
          </a:xfrm>
          <a:prstGeom prst="rect">
            <a:avLst/>
          </a:prstGeom>
        </p:spPr>
      </p:pic>
      <p:pic>
        <p:nvPicPr>
          <p:cNvPr id="29" name="be563850-fb3e-11ef-967f-00155d640301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477125" y="10602655"/>
            <a:ext cx="552260" cy="552260"/>
          </a:xfrm>
          <a:prstGeom prst="rect">
            <a:avLst/>
          </a:prstGeom>
        </p:spPr>
      </p:pic>
      <p:pic>
        <p:nvPicPr>
          <p:cNvPr id="30" name="34fe5b21-fa65-11ef-967f-00155d640301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210425" y="10470180"/>
            <a:ext cx="511846" cy="511846"/>
          </a:xfrm>
          <a:prstGeom prst="rect">
            <a:avLst/>
          </a:prstGeom>
        </p:spPr>
      </p:pic>
      <p:pic>
        <p:nvPicPr>
          <p:cNvPr id="31" name="b62952bd-0497-11f0-967f-00155d640301 1" descr="preencoded.png"/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4761272" y="1087534"/>
            <a:ext cx="8656721" cy="8656721"/>
          </a:xfrm>
          <a:prstGeom prst="rect">
            <a:avLst/>
          </a:prstGeom>
        </p:spPr>
      </p:pic>
      <p:pic>
        <p:nvPicPr>
          <p:cNvPr id="32" name="670b6a13-6114-11e1-8d16-001871eb2973 (3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144000" y="11079063"/>
            <a:ext cx="511860" cy="511860"/>
          </a:xfrm>
          <a:prstGeom prst="rect">
            <a:avLst/>
          </a:prstGeom>
        </p:spPr>
      </p:pic>
      <p:pic>
        <p:nvPicPr>
          <p:cNvPr id="33" name="671f4d69-c3f7-11e9-9472-00155d640301 (2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296400" y="11058348"/>
            <a:ext cx="511860" cy="511860"/>
          </a:xfrm>
          <a:prstGeom prst="rect">
            <a:avLst/>
          </a:prstGeom>
        </p:spPr>
      </p:pic>
      <p:pic>
        <p:nvPicPr>
          <p:cNvPr id="34" name="e9a00e5b-fa91-11ef-967f-00155d640301_1_HAP00295 (2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934450" y="11115675"/>
            <a:ext cx="476250" cy="476250"/>
          </a:xfrm>
          <a:prstGeom prst="rect">
            <a:avLst/>
          </a:prstGeom>
        </p:spPr>
      </p:pic>
      <p:pic>
        <p:nvPicPr>
          <p:cNvPr id="35" name="e9a00e53-fa91-11ef-967f-00155d640301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562975" y="11115675"/>
            <a:ext cx="476250" cy="476250"/>
          </a:xfrm>
          <a:prstGeom prst="rect">
            <a:avLst/>
          </a:prstGeom>
        </p:spPr>
      </p:pic>
      <p:pic>
        <p:nvPicPr>
          <p:cNvPr id="36" name="46a1c1c2-114b-11f0-9682-00155d41c407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439150" y="11048833"/>
            <a:ext cx="181225" cy="647770"/>
          </a:xfrm>
          <a:prstGeom prst="rect">
            <a:avLst/>
          </a:prstGeom>
        </p:spPr>
      </p:pic>
      <p:pic>
        <p:nvPicPr>
          <p:cNvPr id="37" name="Frame 112" descr="preencoded.png"/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5276850" y="7162800"/>
            <a:ext cx="1076325" cy="3124200"/>
          </a:xfrm>
          <a:prstGeom prst="rect">
            <a:avLst/>
          </a:prstGeom>
        </p:spPr>
      </p:pic>
      <p:pic>
        <p:nvPicPr>
          <p:cNvPr id="38" name="Frame 166" descr="preencoded.png"/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2001500" y="5372100"/>
            <a:ext cx="6191250" cy="2905125"/>
          </a:xfrm>
          <a:prstGeom prst="rect">
            <a:avLst/>
          </a:prstGeom>
        </p:spPr>
      </p:pic>
      <p:sp>
        <p:nvSpPr>
          <p:cNvPr id="42" name="name_06"/>
          <p:cNvSpPr/>
          <p:nvPr/>
        </p:nvSpPr>
        <p:spPr>
          <a:xfrm>
            <a:off x="17087850" y="495300"/>
            <a:ext cx="876300" cy="4095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Zen Kaku Gothic New Regular" pitchFamily="34" charset="0"/>
                <a:ea typeface="Zen Kaku Gothic New Regular" pitchFamily="34" charset="-122"/>
                <a:cs typeface="Zen Kaku Gothic New Regular" pitchFamily="34" charset="-120"/>
              </a:rPr>
              <a:t>[06]</a:t>
            </a:r>
            <a:endParaRPr lang="en-US" sz="3600" dirty="0"/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76" y="2690829"/>
            <a:ext cx="933383" cy="466691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955" y="658772"/>
            <a:ext cx="5602566" cy="216176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58" y="3074672"/>
            <a:ext cx="7064764" cy="5352690"/>
          </a:xfrm>
          <a:prstGeom prst="rect">
            <a:avLst/>
          </a:prstGeom>
        </p:spPr>
      </p:pic>
      <p:sp>
        <p:nvSpPr>
          <p:cNvPr id="44" name="40392"/>
          <p:cNvSpPr/>
          <p:nvPr/>
        </p:nvSpPr>
        <p:spPr>
          <a:xfrm>
            <a:off x="493084" y="4898360"/>
            <a:ext cx="974208" cy="4538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anose="00000500000000000000" pitchFamily="2" charset="-52"/>
                <a:ea typeface="Playfair Display SC Regular" pitchFamily="34" charset="-122"/>
                <a:cs typeface="Playfair Display SC Regular" pitchFamily="34" charset="-120"/>
              </a:rPr>
              <a:t>Арт 40392</a:t>
            </a:r>
            <a:endParaRPr lang="en-US" sz="1200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147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e11ad-1db0-73c4-8f19-d552b03169e9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Group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381000" y="371475"/>
            <a:ext cx="800100" cy="1019175"/>
          </a:xfrm>
          <a:prstGeom prst="rect">
            <a:avLst/>
          </a:prstGeom>
        </p:spPr>
      </p:pic>
      <p:pic>
        <p:nvPicPr>
          <p:cNvPr id="5" name="Group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458200" y="9696450"/>
            <a:ext cx="1371600" cy="257175"/>
          </a:xfrm>
          <a:prstGeom prst="rect">
            <a:avLst/>
          </a:prstGeom>
        </p:spPr>
      </p:pic>
      <p:pic>
        <p:nvPicPr>
          <p:cNvPr id="6" name="Frame 2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6019800" y="466725"/>
            <a:ext cx="6143625" cy="600075"/>
          </a:xfrm>
          <a:prstGeom prst="rect">
            <a:avLst/>
          </a:prstGeom>
        </p:spPr>
      </p:pic>
      <p:pic>
        <p:nvPicPr>
          <p:cNvPr id="8" name="Vector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3324225" y="781050"/>
            <a:ext cx="2514600" cy="18288"/>
          </a:xfrm>
          <a:prstGeom prst="rect">
            <a:avLst/>
          </a:prstGeom>
        </p:spPr>
      </p:pic>
      <p:pic>
        <p:nvPicPr>
          <p:cNvPr id="9" name="Vector 2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2439650" y="781050"/>
            <a:ext cx="2514600" cy="18288"/>
          </a:xfrm>
          <a:prstGeom prst="rect">
            <a:avLst/>
          </a:prstGeom>
        </p:spPr>
      </p:pic>
      <p:pic>
        <p:nvPicPr>
          <p:cNvPr id="10" name="Group 1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5897225" y="8601075"/>
            <a:ext cx="666750" cy="666750"/>
          </a:xfrm>
          <a:prstGeom prst="rect">
            <a:avLst/>
          </a:prstGeom>
        </p:spPr>
      </p:pic>
      <p:pic>
        <p:nvPicPr>
          <p:cNvPr id="11" name="Group 2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6754475" y="8601075"/>
            <a:ext cx="666750" cy="666750"/>
          </a:xfrm>
          <a:prstGeom prst="rect">
            <a:avLst/>
          </a:prstGeom>
        </p:spPr>
      </p:pic>
      <p:pic>
        <p:nvPicPr>
          <p:cNvPr id="12" name="Ellipse 1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6813603" y="1476375"/>
            <a:ext cx="4552950" cy="4552950"/>
          </a:xfrm>
          <a:prstGeom prst="rect">
            <a:avLst/>
          </a:prstGeom>
        </p:spPr>
      </p:pic>
      <p:pic>
        <p:nvPicPr>
          <p:cNvPr id="13" name="Ellipse 3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5472540" y="1283429"/>
            <a:ext cx="7268644" cy="7268644"/>
          </a:xfrm>
          <a:prstGeom prst="rect">
            <a:avLst/>
          </a:prstGeom>
        </p:spPr>
      </p:pic>
      <p:pic>
        <p:nvPicPr>
          <p:cNvPr id="14" name="Ellipse 5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5391150" y="7543800"/>
            <a:ext cx="7419975" cy="2743200"/>
          </a:xfrm>
          <a:prstGeom prst="rect">
            <a:avLst/>
          </a:prstGeom>
        </p:spPr>
      </p:pic>
      <p:pic>
        <p:nvPicPr>
          <p:cNvPr id="15" name="e8f2c7d45dbda5ebcb052a19f1b305a8_5975694b-1fc4-4fdf-927f-47456217f67e 6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0400221" y="10703561"/>
            <a:ext cx="457445" cy="236239"/>
          </a:xfrm>
          <a:prstGeom prst="rect">
            <a:avLst/>
          </a:prstGeom>
        </p:spPr>
      </p:pic>
      <p:pic>
        <p:nvPicPr>
          <p:cNvPr id="16" name="e8f2c7d45dbda5ebcb052a19f1b305a8_5975694b-1fc4-4fdf-927f-47456217f67e 8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0315575" y="10496913"/>
            <a:ext cx="469050" cy="205380"/>
          </a:xfrm>
          <a:prstGeom prst="rect">
            <a:avLst/>
          </a:prstGeom>
        </p:spPr>
      </p:pic>
      <p:pic>
        <p:nvPicPr>
          <p:cNvPr id="17" name="e9a00e4b-fa91-11ef-967f-00155d640301_2_HAP00271 4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0480849" y="10660633"/>
            <a:ext cx="338649" cy="194564"/>
          </a:xfrm>
          <a:prstGeom prst="rect">
            <a:avLst/>
          </a:prstGeom>
        </p:spPr>
      </p:pic>
      <p:pic>
        <p:nvPicPr>
          <p:cNvPr id="18" name="e9a00e4b-fa91-11ef-967f-00155d640301_2_HAP00271 5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0404770" y="10715197"/>
            <a:ext cx="156161" cy="75791"/>
          </a:xfrm>
          <a:prstGeom prst="rect">
            <a:avLst/>
          </a:prstGeom>
        </p:spPr>
      </p:pic>
      <p:pic>
        <p:nvPicPr>
          <p:cNvPr id="19" name="bbdf79bc-03ec-11f0-967f-00155d640301 (1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0029825" y="10639425"/>
            <a:ext cx="428625" cy="428625"/>
          </a:xfrm>
          <a:prstGeom prst="rect">
            <a:avLst/>
          </a:prstGeom>
        </p:spPr>
      </p:pic>
      <p:pic>
        <p:nvPicPr>
          <p:cNvPr id="20" name="bd0df1b8-65d8-11ef-966a-00155d41c408 (1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867900" y="10702900"/>
            <a:ext cx="457993" cy="457993"/>
          </a:xfrm>
          <a:prstGeom prst="rect">
            <a:avLst/>
          </a:prstGeom>
        </p:spPr>
      </p:pic>
      <p:pic>
        <p:nvPicPr>
          <p:cNvPr id="21" name="bbdf79d8-03ec-11f0-967f-00155d640301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315325" y="10907623"/>
            <a:ext cx="538700" cy="538700"/>
          </a:xfrm>
          <a:prstGeom prst="rect">
            <a:avLst/>
          </a:prstGeom>
        </p:spPr>
      </p:pic>
      <p:pic>
        <p:nvPicPr>
          <p:cNvPr id="22" name="HAP00318_0002_Слой 1 копия 2 2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458200" y="10868713"/>
            <a:ext cx="552286" cy="552286"/>
          </a:xfrm>
          <a:prstGeom prst="rect">
            <a:avLst/>
          </a:prstGeom>
        </p:spPr>
      </p:pic>
      <p:pic>
        <p:nvPicPr>
          <p:cNvPr id="23" name="be563871-fb3e-11ef-967f-00155d640301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172450" y="10870183"/>
            <a:ext cx="565751" cy="565751"/>
          </a:xfrm>
          <a:prstGeom prst="rect">
            <a:avLst/>
          </a:prstGeom>
        </p:spPr>
      </p:pic>
      <p:pic>
        <p:nvPicPr>
          <p:cNvPr id="24" name="be563850-fb3e-11ef-967f-00155d640301 (1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7943850" y="10831255"/>
            <a:ext cx="552260" cy="552260"/>
          </a:xfrm>
          <a:prstGeom prst="rect">
            <a:avLst/>
          </a:prstGeom>
        </p:spPr>
      </p:pic>
      <p:pic>
        <p:nvPicPr>
          <p:cNvPr id="25" name="34fe5b21-fa65-11ef-967f-00155d640301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7686675" y="10717830"/>
            <a:ext cx="511846" cy="511846"/>
          </a:xfrm>
          <a:prstGeom prst="rect">
            <a:avLst/>
          </a:prstGeom>
        </p:spPr>
      </p:pic>
      <p:pic>
        <p:nvPicPr>
          <p:cNvPr id="26" name="b62952bd-0497-11f0-967f-00155d640301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7305675" y="10439698"/>
            <a:ext cx="713540" cy="713540"/>
          </a:xfrm>
          <a:prstGeom prst="rect">
            <a:avLst/>
          </a:prstGeom>
        </p:spPr>
      </p:pic>
      <p:pic>
        <p:nvPicPr>
          <p:cNvPr id="27" name="670b6a13-6114-11e1-8d16-001871eb2973 (3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582150" y="10793313"/>
            <a:ext cx="511860" cy="511860"/>
          </a:xfrm>
          <a:prstGeom prst="rect">
            <a:avLst/>
          </a:prstGeom>
        </p:spPr>
      </p:pic>
      <p:pic>
        <p:nvPicPr>
          <p:cNvPr id="28" name="671f4d69-c3f7-11e9-9472-00155d640301 (2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705975" y="10791648"/>
            <a:ext cx="511860" cy="511860"/>
          </a:xfrm>
          <a:prstGeom prst="rect">
            <a:avLst/>
          </a:prstGeom>
        </p:spPr>
      </p:pic>
      <p:pic>
        <p:nvPicPr>
          <p:cNvPr id="29" name="e9a00e5b-fa91-11ef-967f-00155d640301_1_HAP00295 (2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344025" y="10858500"/>
            <a:ext cx="476250" cy="476250"/>
          </a:xfrm>
          <a:prstGeom prst="rect">
            <a:avLst/>
          </a:prstGeom>
        </p:spPr>
      </p:pic>
      <p:pic>
        <p:nvPicPr>
          <p:cNvPr id="30" name="e9a00e53-fa91-11ef-967f-00155d640301 (1)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982075" y="10896600"/>
            <a:ext cx="476250" cy="476250"/>
          </a:xfrm>
          <a:prstGeom prst="rect">
            <a:avLst/>
          </a:prstGeom>
        </p:spPr>
      </p:pic>
      <p:pic>
        <p:nvPicPr>
          <p:cNvPr id="31" name="46a1c1c2-114b-11f0-9682-00155d41c407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839200" y="10782133"/>
            <a:ext cx="181225" cy="647770"/>
          </a:xfrm>
          <a:prstGeom prst="rect">
            <a:avLst/>
          </a:prstGeom>
        </p:spPr>
      </p:pic>
      <p:pic>
        <p:nvPicPr>
          <p:cNvPr id="33" name="HAP00284 2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694833" y="2541184"/>
            <a:ext cx="5114805" cy="5114805"/>
          </a:xfrm>
          <a:prstGeom prst="rect">
            <a:avLst/>
          </a:prstGeom>
        </p:spPr>
      </p:pic>
      <p:pic>
        <p:nvPicPr>
          <p:cNvPr id="34" name="HAP00282 2" descr="preencoded.png"/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5762625" y="3962270"/>
            <a:ext cx="3204327" cy="3204327"/>
          </a:xfrm>
          <a:prstGeom prst="rect">
            <a:avLst/>
          </a:prstGeom>
        </p:spPr>
      </p:pic>
      <p:pic>
        <p:nvPicPr>
          <p:cNvPr id="35" name="Frame 166" descr="preencoded.png"/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2011025" y="5372100"/>
            <a:ext cx="6191250" cy="2905125"/>
          </a:xfrm>
          <a:prstGeom prst="rect">
            <a:avLst/>
          </a:prstGeom>
        </p:spPr>
      </p:pic>
      <p:pic>
        <p:nvPicPr>
          <p:cNvPr id="36" name="e8f2c7d45dbda5ebcb052a19f1b305a8_5975694b-1fc4-4fdf-927f-47456217f67e 5" descr="preencoded.png"/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6067425" y="6257358"/>
            <a:ext cx="6529713" cy="3633117"/>
          </a:xfrm>
          <a:prstGeom prst="rect">
            <a:avLst/>
          </a:prstGeom>
        </p:spPr>
      </p:pic>
      <p:sp>
        <p:nvSpPr>
          <p:cNvPr id="40" name="name_07"/>
          <p:cNvSpPr/>
          <p:nvPr/>
        </p:nvSpPr>
        <p:spPr>
          <a:xfrm>
            <a:off x="17087850" y="495300"/>
            <a:ext cx="876300" cy="4095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Zen Kaku Gothic New Regular" pitchFamily="34" charset="0"/>
                <a:ea typeface="Zen Kaku Gothic New Regular" pitchFamily="34" charset="-122"/>
                <a:cs typeface="Zen Kaku Gothic New Regular" pitchFamily="34" charset="-120"/>
              </a:rPr>
              <a:t>[07]</a:t>
            </a:r>
            <a:endParaRPr lang="en-US" sz="3600" dirty="0"/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76" y="2690829"/>
            <a:ext cx="933383" cy="466691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955" y="658772"/>
            <a:ext cx="5602566" cy="216176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53" y="3095938"/>
            <a:ext cx="7176921" cy="5437667"/>
          </a:xfrm>
          <a:prstGeom prst="rect">
            <a:avLst/>
          </a:prstGeom>
        </p:spPr>
      </p:pic>
      <p:sp>
        <p:nvSpPr>
          <p:cNvPr id="42" name="37004"/>
          <p:cNvSpPr/>
          <p:nvPr/>
        </p:nvSpPr>
        <p:spPr>
          <a:xfrm>
            <a:off x="655851" y="4924398"/>
            <a:ext cx="82867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anose="00000500000000000000" pitchFamily="2" charset="-52"/>
                <a:ea typeface="Playfair Display SC Regular" pitchFamily="34" charset="-122"/>
                <a:cs typeface="Playfair Display SC Regular" pitchFamily="34" charset="-120"/>
              </a:rPr>
              <a:t>Арт 37004</a:t>
            </a:r>
            <a:endParaRPr lang="en-US" sz="1200" dirty="0">
              <a:latin typeface="Montserrat" panose="00000500000000000000" pitchFamily="2" charset="-52"/>
            </a:endParaRPr>
          </a:p>
        </p:txBody>
      </p:sp>
      <p:pic>
        <p:nvPicPr>
          <p:cNvPr id="32" name="e8f2c7d45dbda5ebcb052a19f1b305a8_5975694b-1fc4-4fdf-927f-47456217f67e 7" descr="preencoded.png"/>
          <p:cNvPicPr>
            <a:picLocks noChangeAspect="1"/>
          </p:cNvPicPr>
          <p:nvPr/>
        </p:nvPicPr>
        <p:blipFill>
          <a:blip r:embed="rId28"/>
          <a:srcRect/>
          <a:stretch/>
        </p:blipFill>
        <p:spPr>
          <a:xfrm>
            <a:off x="5017651" y="608474"/>
            <a:ext cx="6319713" cy="431048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148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e11ad-1db0-73c4-8f19-d552b03169e9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Group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381000" y="371475"/>
            <a:ext cx="800100" cy="1019175"/>
          </a:xfrm>
          <a:prstGeom prst="rect">
            <a:avLst/>
          </a:prstGeom>
        </p:spPr>
      </p:pic>
      <p:pic>
        <p:nvPicPr>
          <p:cNvPr id="5" name="Group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458200" y="9696450"/>
            <a:ext cx="1371600" cy="257175"/>
          </a:xfrm>
          <a:prstGeom prst="rect">
            <a:avLst/>
          </a:prstGeom>
        </p:spPr>
      </p:pic>
      <p:pic>
        <p:nvPicPr>
          <p:cNvPr id="6" name="Frame 2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6019800" y="466725"/>
            <a:ext cx="6143625" cy="600075"/>
          </a:xfrm>
          <a:prstGeom prst="rect">
            <a:avLst/>
          </a:prstGeom>
        </p:spPr>
      </p:pic>
      <p:pic>
        <p:nvPicPr>
          <p:cNvPr id="8" name="Vector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3324225" y="781050"/>
            <a:ext cx="2514600" cy="18288"/>
          </a:xfrm>
          <a:prstGeom prst="rect">
            <a:avLst/>
          </a:prstGeom>
        </p:spPr>
      </p:pic>
      <p:pic>
        <p:nvPicPr>
          <p:cNvPr id="9" name="Vector 2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2439650" y="781050"/>
            <a:ext cx="2514600" cy="18288"/>
          </a:xfrm>
          <a:prstGeom prst="rect">
            <a:avLst/>
          </a:prstGeom>
        </p:spPr>
      </p:pic>
      <p:pic>
        <p:nvPicPr>
          <p:cNvPr id="10" name="Group 1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5897225" y="8601075"/>
            <a:ext cx="666750" cy="666750"/>
          </a:xfrm>
          <a:prstGeom prst="rect">
            <a:avLst/>
          </a:prstGeom>
        </p:spPr>
      </p:pic>
      <p:pic>
        <p:nvPicPr>
          <p:cNvPr id="11" name="Group 2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6754475" y="8601075"/>
            <a:ext cx="666750" cy="666750"/>
          </a:xfrm>
          <a:prstGeom prst="rect">
            <a:avLst/>
          </a:prstGeom>
        </p:spPr>
      </p:pic>
      <p:pic>
        <p:nvPicPr>
          <p:cNvPr id="12" name="Ellipse 1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6813603" y="1476375"/>
            <a:ext cx="4552950" cy="4552950"/>
          </a:xfrm>
          <a:prstGeom prst="rect">
            <a:avLst/>
          </a:prstGeom>
        </p:spPr>
      </p:pic>
      <p:pic>
        <p:nvPicPr>
          <p:cNvPr id="13" name="Ellipse 3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5472540" y="1283429"/>
            <a:ext cx="7268644" cy="7268644"/>
          </a:xfrm>
          <a:prstGeom prst="rect">
            <a:avLst/>
          </a:prstGeom>
        </p:spPr>
      </p:pic>
      <p:pic>
        <p:nvPicPr>
          <p:cNvPr id="14" name="Ellipse 5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5391150" y="7543800"/>
            <a:ext cx="7419975" cy="2743200"/>
          </a:xfrm>
          <a:prstGeom prst="rect">
            <a:avLst/>
          </a:prstGeom>
        </p:spPr>
      </p:pic>
      <p:pic>
        <p:nvPicPr>
          <p:cNvPr id="15" name="Frame 114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4981575" y="5962650"/>
            <a:ext cx="2381250" cy="4324350"/>
          </a:xfrm>
          <a:prstGeom prst="rect">
            <a:avLst/>
          </a:prstGeom>
        </p:spPr>
      </p:pic>
      <p:pic>
        <p:nvPicPr>
          <p:cNvPr id="16" name="bbdf79bc-03ec-11f0-967f-00155d640301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287000" y="10382250"/>
            <a:ext cx="428625" cy="428625"/>
          </a:xfrm>
          <a:prstGeom prst="rect">
            <a:avLst/>
          </a:prstGeom>
        </p:spPr>
      </p:pic>
      <p:pic>
        <p:nvPicPr>
          <p:cNvPr id="17" name="bd0df1b8-65d8-11ef-966a-00155d41c408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096500" y="10502875"/>
            <a:ext cx="457993" cy="457993"/>
          </a:xfrm>
          <a:prstGeom prst="rect">
            <a:avLst/>
          </a:prstGeom>
        </p:spPr>
      </p:pic>
      <p:pic>
        <p:nvPicPr>
          <p:cNvPr id="18" name="bbdf79d8-03ec-11f0-967f-00155d640301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591550" y="10850473"/>
            <a:ext cx="538700" cy="538700"/>
          </a:xfrm>
          <a:prstGeom prst="rect">
            <a:avLst/>
          </a:prstGeom>
        </p:spPr>
      </p:pic>
      <p:pic>
        <p:nvPicPr>
          <p:cNvPr id="19" name="HAP00318_0002_Слой 1 копия 2 2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791575" y="10811563"/>
            <a:ext cx="552286" cy="552286"/>
          </a:xfrm>
          <a:prstGeom prst="rect">
            <a:avLst/>
          </a:prstGeom>
        </p:spPr>
      </p:pic>
      <p:pic>
        <p:nvPicPr>
          <p:cNvPr id="20" name="be563871-fb3e-11ef-967f-00155d640301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334375" y="10889233"/>
            <a:ext cx="565751" cy="565751"/>
          </a:xfrm>
          <a:prstGeom prst="rect">
            <a:avLst/>
          </a:prstGeom>
        </p:spPr>
      </p:pic>
      <p:pic>
        <p:nvPicPr>
          <p:cNvPr id="21" name="be563850-fb3e-11ef-967f-00155d640301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153400" y="10878880"/>
            <a:ext cx="552260" cy="552260"/>
          </a:xfrm>
          <a:prstGeom prst="rect">
            <a:avLst/>
          </a:prstGeom>
        </p:spPr>
      </p:pic>
      <p:pic>
        <p:nvPicPr>
          <p:cNvPr id="22" name="34fe5b21-fa65-11ef-967f-00155d640301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858125" y="10803555"/>
            <a:ext cx="511846" cy="511846"/>
          </a:xfrm>
          <a:prstGeom prst="rect">
            <a:avLst/>
          </a:prstGeom>
        </p:spPr>
      </p:pic>
      <p:pic>
        <p:nvPicPr>
          <p:cNvPr id="23" name="b62952bd-0497-11f0-967f-00155d640301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505700" y="10534948"/>
            <a:ext cx="713540" cy="713540"/>
          </a:xfrm>
          <a:prstGeom prst="rect">
            <a:avLst/>
          </a:prstGeom>
        </p:spPr>
      </p:pic>
      <p:pic>
        <p:nvPicPr>
          <p:cNvPr id="24" name="670b6a13-6114-11e1-8d16-001871eb2973 (3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810750" y="10612338"/>
            <a:ext cx="511860" cy="511860"/>
          </a:xfrm>
          <a:prstGeom prst="rect">
            <a:avLst/>
          </a:prstGeom>
        </p:spPr>
      </p:pic>
      <p:pic>
        <p:nvPicPr>
          <p:cNvPr id="25" name="671f4d69-c3f7-11e9-9472-00155d640301 (2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934575" y="10553523"/>
            <a:ext cx="511860" cy="511860"/>
          </a:xfrm>
          <a:prstGeom prst="rect">
            <a:avLst/>
          </a:prstGeom>
        </p:spPr>
      </p:pic>
      <p:pic>
        <p:nvPicPr>
          <p:cNvPr id="26" name="e9a00e5b-fa91-11ef-967f-00155d640301_1_HAP00295 (2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629775" y="10696575"/>
            <a:ext cx="476250" cy="476250"/>
          </a:xfrm>
          <a:prstGeom prst="rect">
            <a:avLst/>
          </a:prstGeom>
        </p:spPr>
      </p:pic>
      <p:pic>
        <p:nvPicPr>
          <p:cNvPr id="27" name="e9a00e53-fa91-11ef-967f-00155d640301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286875" y="10782300"/>
            <a:ext cx="476250" cy="476250"/>
          </a:xfrm>
          <a:prstGeom prst="rect">
            <a:avLst/>
          </a:prstGeom>
        </p:spPr>
      </p:pic>
      <p:pic>
        <p:nvPicPr>
          <p:cNvPr id="28" name="46a1c1c2-114b-11f0-9682-00155d41c407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182100" y="10734508"/>
            <a:ext cx="181225" cy="647770"/>
          </a:xfrm>
          <a:prstGeom prst="rect">
            <a:avLst/>
          </a:prstGeom>
        </p:spPr>
      </p:pic>
      <p:pic>
        <p:nvPicPr>
          <p:cNvPr id="29" name="e8f2c7d45dbda5ebcb052a19f1b305a8_5975694b-1fc4-4fdf-927f-47456217f67e 5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098069" y="10771036"/>
            <a:ext cx="310142" cy="174364"/>
          </a:xfrm>
          <a:prstGeom prst="rect">
            <a:avLst/>
          </a:prstGeom>
        </p:spPr>
      </p:pic>
      <p:pic>
        <p:nvPicPr>
          <p:cNvPr id="30" name="e8f2c7d45dbda5ebcb052a19f1b305a8_5975694b-1fc4-4fdf-927f-47456217f67e 7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058025" y="10500122"/>
            <a:ext cx="291822" cy="198045"/>
          </a:xfrm>
          <a:prstGeom prst="rect">
            <a:avLst/>
          </a:prstGeom>
        </p:spPr>
      </p:pic>
      <p:pic>
        <p:nvPicPr>
          <p:cNvPr id="31" name="HAP00284 2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175804" y="10592535"/>
            <a:ext cx="246227" cy="246227"/>
          </a:xfrm>
          <a:prstGeom prst="rect">
            <a:avLst/>
          </a:prstGeom>
        </p:spPr>
      </p:pic>
      <p:pic>
        <p:nvPicPr>
          <p:cNvPr id="32" name="HAP00282 2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083503" y="10660866"/>
            <a:ext cx="150674" cy="150674"/>
          </a:xfrm>
          <a:prstGeom prst="rect">
            <a:avLst/>
          </a:prstGeom>
        </p:spPr>
      </p:pic>
      <p:pic>
        <p:nvPicPr>
          <p:cNvPr id="33" name="Frame 166" descr="preencoded.png"/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2011025" y="5372100"/>
            <a:ext cx="6191250" cy="2905125"/>
          </a:xfrm>
          <a:prstGeom prst="rect">
            <a:avLst/>
          </a:prstGeom>
        </p:spPr>
      </p:pic>
      <p:pic>
        <p:nvPicPr>
          <p:cNvPr id="35" name="e8f2c7d45dbda5ebcb052a19f1b305a8_5975694b-1fc4-4fdf-927f-47456217f67e 8" descr="preencoded.png"/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4829175" y="581713"/>
            <a:ext cx="6682811" cy="3827592"/>
          </a:xfrm>
          <a:prstGeom prst="rect">
            <a:avLst/>
          </a:prstGeom>
        </p:spPr>
      </p:pic>
      <p:pic>
        <p:nvPicPr>
          <p:cNvPr id="36" name="e9a00e4b-fa91-11ef-967f-00155d640301_2_HAP00271 5" descr="preencoded.png"/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6007875" y="4686300"/>
            <a:ext cx="2593042" cy="2493466"/>
          </a:xfrm>
          <a:prstGeom prst="rect">
            <a:avLst/>
          </a:prstGeom>
        </p:spPr>
      </p:pic>
      <p:pic>
        <p:nvPicPr>
          <p:cNvPr id="37" name="e8f2c7d45dbda5ebcb052a19f1b305a8_5975694b-1fc4-4fdf-927f-47456217f67e 6" descr="preencoded.png"/>
          <p:cNvPicPr>
            <a:picLocks noChangeAspect="1"/>
          </p:cNvPicPr>
          <p:nvPr/>
        </p:nvPicPr>
        <p:blipFill>
          <a:blip r:embed="rId25"/>
          <a:srcRect/>
          <a:stretch/>
        </p:blipFill>
        <p:spPr>
          <a:xfrm>
            <a:off x="6139123" y="6092633"/>
            <a:ext cx="6589152" cy="3457700"/>
          </a:xfrm>
          <a:prstGeom prst="rect">
            <a:avLst/>
          </a:prstGeom>
        </p:spPr>
      </p:pic>
      <p:pic>
        <p:nvPicPr>
          <p:cNvPr id="38" name="e9a00e4b-fa91-11ef-967f-00155d640301_2_HAP00271 4" descr="preencoded.png"/>
          <p:cNvPicPr>
            <a:picLocks noChangeAspect="1"/>
          </p:cNvPicPr>
          <p:nvPr/>
        </p:nvPicPr>
        <p:blipFill>
          <a:blip r:embed="rId26"/>
          <a:srcRect/>
          <a:stretch/>
        </p:blipFill>
        <p:spPr>
          <a:xfrm>
            <a:off x="8652765" y="2267406"/>
            <a:ext cx="2769589" cy="5237057"/>
          </a:xfrm>
          <a:prstGeom prst="rect">
            <a:avLst/>
          </a:prstGeom>
        </p:spPr>
      </p:pic>
      <p:sp>
        <p:nvSpPr>
          <p:cNvPr id="41" name="name_08"/>
          <p:cNvSpPr/>
          <p:nvPr/>
        </p:nvSpPr>
        <p:spPr>
          <a:xfrm>
            <a:off x="17087850" y="495300"/>
            <a:ext cx="876300" cy="4095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Zen Kaku Gothic New Regular" pitchFamily="34" charset="0"/>
                <a:ea typeface="Zen Kaku Gothic New Regular" pitchFamily="34" charset="-122"/>
                <a:cs typeface="Zen Kaku Gothic New Regular" pitchFamily="34" charset="-120"/>
              </a:rPr>
              <a:t>[08]</a:t>
            </a:r>
            <a:endParaRPr lang="en-US" sz="3600" dirty="0"/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86" y="3208859"/>
            <a:ext cx="6936402" cy="5255435"/>
          </a:xfrm>
          <a:prstGeom prst="rect">
            <a:avLst/>
          </a:prstGeom>
        </p:spPr>
      </p:pic>
      <p:sp>
        <p:nvSpPr>
          <p:cNvPr id="42" name="37005"/>
          <p:cNvSpPr/>
          <p:nvPr/>
        </p:nvSpPr>
        <p:spPr>
          <a:xfrm>
            <a:off x="556882" y="4903159"/>
            <a:ext cx="935766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anose="00000500000000000000" pitchFamily="2" charset="-52"/>
                <a:ea typeface="Playfair Display SC Regular" pitchFamily="34" charset="-122"/>
                <a:cs typeface="Playfair Display SC Regular" pitchFamily="34" charset="-120"/>
              </a:rPr>
              <a:t>Арт 37005</a:t>
            </a:r>
            <a:endParaRPr lang="en-US" sz="1200" dirty="0">
              <a:latin typeface="Montserrat" panose="00000500000000000000" pitchFamily="2" charset="-52"/>
            </a:endParaRPr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76" y="2690829"/>
            <a:ext cx="933383" cy="466691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955" y="658772"/>
            <a:ext cx="5602566" cy="21617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149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e11ad-1db0-73c4-8f19-d552b03169e9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Group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381000" y="371475"/>
            <a:ext cx="800100" cy="1019175"/>
          </a:xfrm>
          <a:prstGeom prst="rect">
            <a:avLst/>
          </a:prstGeom>
        </p:spPr>
      </p:pic>
      <p:pic>
        <p:nvPicPr>
          <p:cNvPr id="5" name="Group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458200" y="9696450"/>
            <a:ext cx="1371600" cy="257175"/>
          </a:xfrm>
          <a:prstGeom prst="rect">
            <a:avLst/>
          </a:prstGeom>
        </p:spPr>
      </p:pic>
      <p:pic>
        <p:nvPicPr>
          <p:cNvPr id="6" name="Frame 2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6019800" y="466725"/>
            <a:ext cx="6143625" cy="600075"/>
          </a:xfrm>
          <a:prstGeom prst="rect">
            <a:avLst/>
          </a:prstGeom>
        </p:spPr>
      </p:pic>
      <p:pic>
        <p:nvPicPr>
          <p:cNvPr id="8" name="Vector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3324225" y="781050"/>
            <a:ext cx="2514600" cy="18288"/>
          </a:xfrm>
          <a:prstGeom prst="rect">
            <a:avLst/>
          </a:prstGeom>
        </p:spPr>
      </p:pic>
      <p:pic>
        <p:nvPicPr>
          <p:cNvPr id="9" name="Vector 2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2439650" y="781050"/>
            <a:ext cx="2514600" cy="18288"/>
          </a:xfrm>
          <a:prstGeom prst="rect">
            <a:avLst/>
          </a:prstGeom>
        </p:spPr>
      </p:pic>
      <p:pic>
        <p:nvPicPr>
          <p:cNvPr id="10" name="Group 1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5897225" y="8601075"/>
            <a:ext cx="666750" cy="666750"/>
          </a:xfrm>
          <a:prstGeom prst="rect">
            <a:avLst/>
          </a:prstGeom>
        </p:spPr>
      </p:pic>
      <p:pic>
        <p:nvPicPr>
          <p:cNvPr id="11" name="Group 2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6754475" y="8601075"/>
            <a:ext cx="666750" cy="666750"/>
          </a:xfrm>
          <a:prstGeom prst="rect">
            <a:avLst/>
          </a:prstGeom>
        </p:spPr>
      </p:pic>
      <p:pic>
        <p:nvPicPr>
          <p:cNvPr id="12" name="Ellipse 1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6813603" y="1476375"/>
            <a:ext cx="4552950" cy="4552950"/>
          </a:xfrm>
          <a:prstGeom prst="rect">
            <a:avLst/>
          </a:prstGeom>
        </p:spPr>
      </p:pic>
      <p:pic>
        <p:nvPicPr>
          <p:cNvPr id="13" name="Ellipse 3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5472540" y="1283429"/>
            <a:ext cx="7268644" cy="7268644"/>
          </a:xfrm>
          <a:prstGeom prst="rect">
            <a:avLst/>
          </a:prstGeom>
        </p:spPr>
      </p:pic>
      <p:pic>
        <p:nvPicPr>
          <p:cNvPr id="14" name="Ellipse 5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5391150" y="7543800"/>
            <a:ext cx="7419975" cy="2743200"/>
          </a:xfrm>
          <a:prstGeom prst="rect">
            <a:avLst/>
          </a:prstGeom>
        </p:spPr>
      </p:pic>
      <p:pic>
        <p:nvPicPr>
          <p:cNvPr id="15" name="Frame 114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4981575" y="5962650"/>
            <a:ext cx="2381250" cy="4324350"/>
          </a:xfrm>
          <a:prstGeom prst="rect">
            <a:avLst/>
          </a:prstGeom>
        </p:spPr>
      </p:pic>
      <p:pic>
        <p:nvPicPr>
          <p:cNvPr id="16" name="e8f2c7d45dbda5ebcb052a19f1b305a8_5975694b-1fc4-4fdf-927f-47456217f67e 6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574049" y="10656075"/>
            <a:ext cx="249521" cy="132005"/>
          </a:xfrm>
          <a:prstGeom prst="rect">
            <a:avLst/>
          </a:prstGeom>
        </p:spPr>
      </p:pic>
      <p:pic>
        <p:nvPicPr>
          <p:cNvPr id="17" name="e8f2c7d45dbda5ebcb052a19f1b305a8_5975694b-1fc4-4fdf-927f-47456217f67e 8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524750" y="10448972"/>
            <a:ext cx="251381" cy="143839"/>
          </a:xfrm>
          <a:prstGeom prst="rect">
            <a:avLst/>
          </a:prstGeom>
        </p:spPr>
      </p:pic>
      <p:pic>
        <p:nvPicPr>
          <p:cNvPr id="18" name="e9a00e4b-fa91-11ef-967f-00155d640301_2_HAP00271 4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667030" y="10511014"/>
            <a:ext cx="105856" cy="194863"/>
          </a:xfrm>
          <a:prstGeom prst="rect">
            <a:avLst/>
          </a:prstGeom>
        </p:spPr>
      </p:pic>
      <p:pic>
        <p:nvPicPr>
          <p:cNvPr id="19" name="e9a00e4b-fa91-11ef-967f-00155d640301_2_HAP00271 5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569529" y="10603427"/>
            <a:ext cx="96038" cy="92351"/>
          </a:xfrm>
          <a:prstGeom prst="rect">
            <a:avLst/>
          </a:prstGeom>
        </p:spPr>
      </p:pic>
      <p:pic>
        <p:nvPicPr>
          <p:cNvPr id="20" name="bbdf79bc-03ec-11f0-967f-00155d640301 (1) 1" descr="preencoded.png"/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5286375" y="1514475"/>
            <a:ext cx="7610475" cy="7610475"/>
          </a:xfrm>
          <a:prstGeom prst="rect">
            <a:avLst/>
          </a:prstGeom>
        </p:spPr>
      </p:pic>
      <p:pic>
        <p:nvPicPr>
          <p:cNvPr id="21" name="bd0df1b8-65d8-11ef-966a-00155d41c408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325100" y="10398100"/>
            <a:ext cx="457993" cy="457993"/>
          </a:xfrm>
          <a:prstGeom prst="rect">
            <a:avLst/>
          </a:prstGeom>
        </p:spPr>
      </p:pic>
      <p:pic>
        <p:nvPicPr>
          <p:cNvPr id="22" name="bbdf79d8-03ec-11f0-967f-00155d640301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924925" y="10831423"/>
            <a:ext cx="538700" cy="538700"/>
          </a:xfrm>
          <a:prstGeom prst="rect">
            <a:avLst/>
          </a:prstGeom>
        </p:spPr>
      </p:pic>
      <p:pic>
        <p:nvPicPr>
          <p:cNvPr id="23" name="HAP00318_0002_Слой 1 копия 2 2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077325" y="10802038"/>
            <a:ext cx="552286" cy="552286"/>
          </a:xfrm>
          <a:prstGeom prst="rect">
            <a:avLst/>
          </a:prstGeom>
        </p:spPr>
      </p:pic>
      <p:pic>
        <p:nvPicPr>
          <p:cNvPr id="24" name="be563871-fb3e-11ef-967f-00155d640301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763000" y="10832083"/>
            <a:ext cx="565751" cy="565751"/>
          </a:xfrm>
          <a:prstGeom prst="rect">
            <a:avLst/>
          </a:prstGeom>
        </p:spPr>
      </p:pic>
      <p:pic>
        <p:nvPicPr>
          <p:cNvPr id="25" name="be563850-fb3e-11ef-967f-00155d640301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620125" y="10840780"/>
            <a:ext cx="552260" cy="552260"/>
          </a:xfrm>
          <a:prstGeom prst="rect">
            <a:avLst/>
          </a:prstGeom>
        </p:spPr>
      </p:pic>
      <p:pic>
        <p:nvPicPr>
          <p:cNvPr id="26" name="34fe5b21-fa65-11ef-967f-00155d640301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505825" y="10832130"/>
            <a:ext cx="511846" cy="511846"/>
          </a:xfrm>
          <a:prstGeom prst="rect">
            <a:avLst/>
          </a:prstGeom>
        </p:spPr>
      </p:pic>
      <p:pic>
        <p:nvPicPr>
          <p:cNvPr id="27" name="b62952bd-0497-11f0-967f-00155d640301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210550" y="10725448"/>
            <a:ext cx="713540" cy="713540"/>
          </a:xfrm>
          <a:prstGeom prst="rect">
            <a:avLst/>
          </a:prstGeom>
        </p:spPr>
      </p:pic>
      <p:pic>
        <p:nvPicPr>
          <p:cNvPr id="28" name="670b6a13-6114-11e1-8d16-001871eb2973 (3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020300" y="10478988"/>
            <a:ext cx="511860" cy="511860"/>
          </a:xfrm>
          <a:prstGeom prst="rect">
            <a:avLst/>
          </a:prstGeom>
        </p:spPr>
      </p:pic>
      <p:pic>
        <p:nvPicPr>
          <p:cNvPr id="29" name="671f4d69-c3f7-11e9-9472-00155d640301 (2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153650" y="10401123"/>
            <a:ext cx="511860" cy="511860"/>
          </a:xfrm>
          <a:prstGeom prst="rect">
            <a:avLst/>
          </a:prstGeom>
        </p:spPr>
      </p:pic>
      <p:pic>
        <p:nvPicPr>
          <p:cNvPr id="30" name="e9a00e5b-fa91-11ef-967f-00155d640301_1_HAP00295 (2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810750" y="10629900"/>
            <a:ext cx="476250" cy="476250"/>
          </a:xfrm>
          <a:prstGeom prst="rect">
            <a:avLst/>
          </a:prstGeom>
        </p:spPr>
      </p:pic>
      <p:pic>
        <p:nvPicPr>
          <p:cNvPr id="31" name="e9a00e53-fa91-11ef-967f-00155d640301 (1)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467850" y="10734675"/>
            <a:ext cx="476250" cy="476250"/>
          </a:xfrm>
          <a:prstGeom prst="rect">
            <a:avLst/>
          </a:prstGeom>
        </p:spPr>
      </p:pic>
      <p:pic>
        <p:nvPicPr>
          <p:cNvPr id="32" name="46a1c1c2-114b-11f0-9682-00155d41c407 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353550" y="10686883"/>
            <a:ext cx="181225" cy="647770"/>
          </a:xfrm>
          <a:prstGeom prst="rect">
            <a:avLst/>
          </a:prstGeom>
        </p:spPr>
      </p:pic>
      <p:pic>
        <p:nvPicPr>
          <p:cNvPr id="33" name="e8f2c7d45dbda5ebcb052a19f1b305a8_5975694b-1fc4-4fdf-927f-47456217f67e 5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050569" y="10957499"/>
            <a:ext cx="310142" cy="174364"/>
          </a:xfrm>
          <a:prstGeom prst="rect">
            <a:avLst/>
          </a:prstGeom>
        </p:spPr>
      </p:pic>
      <p:pic>
        <p:nvPicPr>
          <p:cNvPr id="34" name="e8f2c7d45dbda5ebcb052a19f1b305a8_5975694b-1fc4-4fdf-927f-47456217f67e 7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010525" y="10686585"/>
            <a:ext cx="291822" cy="198045"/>
          </a:xfrm>
          <a:prstGeom prst="rect">
            <a:avLst/>
          </a:prstGeom>
        </p:spPr>
      </p:pic>
      <p:pic>
        <p:nvPicPr>
          <p:cNvPr id="35" name="HAP00284 2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128304" y="10778998"/>
            <a:ext cx="246227" cy="246227"/>
          </a:xfrm>
          <a:prstGeom prst="rect">
            <a:avLst/>
          </a:prstGeom>
        </p:spPr>
      </p:pic>
      <p:pic>
        <p:nvPicPr>
          <p:cNvPr id="36" name="HAP00282 2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036003" y="10847329"/>
            <a:ext cx="150674" cy="150674"/>
          </a:xfrm>
          <a:prstGeom prst="rect">
            <a:avLst/>
          </a:prstGeom>
        </p:spPr>
      </p:pic>
      <p:pic>
        <p:nvPicPr>
          <p:cNvPr id="37" name="Frame 115" descr="preencoded.png"/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5286375" y="3924300"/>
            <a:ext cx="1628775" cy="6362700"/>
          </a:xfrm>
          <a:prstGeom prst="rect">
            <a:avLst/>
          </a:prstGeom>
        </p:spPr>
      </p:pic>
      <p:pic>
        <p:nvPicPr>
          <p:cNvPr id="38" name="Frame 166" descr="preencoded.png"/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2011025" y="5372100"/>
            <a:ext cx="6191250" cy="2905125"/>
          </a:xfrm>
          <a:prstGeom prst="rect">
            <a:avLst/>
          </a:prstGeom>
        </p:spPr>
      </p:pic>
      <p:sp>
        <p:nvSpPr>
          <p:cNvPr id="42" name="name_09"/>
          <p:cNvSpPr/>
          <p:nvPr/>
        </p:nvSpPr>
        <p:spPr>
          <a:xfrm>
            <a:off x="17087850" y="495300"/>
            <a:ext cx="876300" cy="4095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Zen Kaku Gothic New Regular" pitchFamily="34" charset="0"/>
                <a:ea typeface="Zen Kaku Gothic New Regular" pitchFamily="34" charset="-122"/>
                <a:cs typeface="Zen Kaku Gothic New Regular" pitchFamily="34" charset="-120"/>
              </a:rPr>
              <a:t>[09]</a:t>
            </a:r>
            <a:endParaRPr lang="en-US" sz="3600" dirty="0"/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76" y="2690829"/>
            <a:ext cx="933383" cy="466691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955" y="658772"/>
            <a:ext cx="5602566" cy="216176"/>
          </a:xfrm>
          <a:prstGeom prst="rect">
            <a:avLst/>
          </a:prstGeom>
        </p:spPr>
      </p:pic>
      <p:sp>
        <p:nvSpPr>
          <p:cNvPr id="46" name="32844"/>
          <p:cNvSpPr/>
          <p:nvPr/>
        </p:nvSpPr>
        <p:spPr>
          <a:xfrm>
            <a:off x="598306" y="4937935"/>
            <a:ext cx="90487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anose="00000500000000000000" pitchFamily="2" charset="-52"/>
                <a:ea typeface="Playfair Display SC Regular" pitchFamily="34" charset="-122"/>
                <a:cs typeface="Playfair Display SC Regular" pitchFamily="34" charset="-120"/>
              </a:rPr>
              <a:t>Арт 32844</a:t>
            </a:r>
            <a:endParaRPr lang="en-US" sz="1200" dirty="0">
              <a:latin typeface="Montserrat" panose="00000500000000000000" pitchFamily="2" charset="-52"/>
            </a:endParaRP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70" y="3475566"/>
            <a:ext cx="5406556" cy="385448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Рисунок 4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Group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8458200" y="9696450"/>
            <a:ext cx="1371600" cy="257175"/>
          </a:xfrm>
          <a:prstGeom prst="rect">
            <a:avLst/>
          </a:prstGeom>
        </p:spPr>
      </p:pic>
      <p:pic>
        <p:nvPicPr>
          <p:cNvPr id="6" name="Fram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6019800" y="466725"/>
            <a:ext cx="6143625" cy="600075"/>
          </a:xfrm>
          <a:prstGeom prst="rect">
            <a:avLst/>
          </a:prstGeom>
        </p:spPr>
      </p:pic>
      <p:pic>
        <p:nvPicPr>
          <p:cNvPr id="8" name="Vector 1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3324225" y="781050"/>
            <a:ext cx="2514600" cy="18288"/>
          </a:xfrm>
          <a:prstGeom prst="rect">
            <a:avLst/>
          </a:prstGeom>
        </p:spPr>
      </p:pic>
      <p:pic>
        <p:nvPicPr>
          <p:cNvPr id="9" name="Vector 2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2439650" y="781050"/>
            <a:ext cx="2514600" cy="18288"/>
          </a:xfrm>
          <a:prstGeom prst="rect">
            <a:avLst/>
          </a:prstGeom>
        </p:spPr>
      </p:pic>
      <p:pic>
        <p:nvPicPr>
          <p:cNvPr id="14" name="Ellipse 5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391150" y="7543800"/>
            <a:ext cx="7419975" cy="2743200"/>
          </a:xfrm>
          <a:prstGeom prst="rect">
            <a:avLst/>
          </a:prstGeom>
        </p:spPr>
      </p:pic>
      <p:pic>
        <p:nvPicPr>
          <p:cNvPr id="15" name="e8f2c7d45dbda5ebcb052a19f1b305a8_5975694b-1fc4-4fdf-927f-47456217f67e 6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7729249" y="10822728"/>
            <a:ext cx="309592" cy="164425"/>
          </a:xfrm>
          <a:prstGeom prst="rect">
            <a:avLst/>
          </a:prstGeom>
        </p:spPr>
      </p:pic>
      <p:pic>
        <p:nvPicPr>
          <p:cNvPr id="16" name="e8f2c7d45dbda5ebcb052a19f1b305a8_5975694b-1fc4-4fdf-927f-47456217f67e 8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7667625" y="10561536"/>
            <a:ext cx="320402" cy="185975"/>
          </a:xfrm>
          <a:prstGeom prst="rect">
            <a:avLst/>
          </a:prstGeom>
        </p:spPr>
      </p:pic>
      <p:pic>
        <p:nvPicPr>
          <p:cNvPr id="17" name="e9a00e4b-fa91-11ef-967f-00155d640301_2_HAP00271 4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7849177" y="10643661"/>
            <a:ext cx="128612" cy="247287"/>
          </a:xfrm>
          <a:prstGeom prst="rect">
            <a:avLst/>
          </a:prstGeom>
        </p:spPr>
      </p:pic>
      <p:pic>
        <p:nvPicPr>
          <p:cNvPr id="18" name="e9a00e4b-fa91-11ef-967f-00155d640301_2_HAP00271 5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7723594" y="10756325"/>
            <a:ext cx="123566" cy="118649"/>
          </a:xfrm>
          <a:prstGeom prst="rect">
            <a:avLst/>
          </a:prstGeom>
        </p:spPr>
      </p:pic>
      <p:pic>
        <p:nvPicPr>
          <p:cNvPr id="19" name="bbdf79bc-03ec-11f0-967f-00155d640301 (1)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7219950" y="10467975"/>
            <a:ext cx="400050" cy="400050"/>
          </a:xfrm>
          <a:prstGeom prst="rect">
            <a:avLst/>
          </a:prstGeom>
        </p:spPr>
      </p:pic>
      <p:pic>
        <p:nvPicPr>
          <p:cNvPr id="21" name="bbdf79d8-03ec-11f0-967f-00155d640301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9239250" y="10793324"/>
            <a:ext cx="538700" cy="538700"/>
          </a:xfrm>
          <a:prstGeom prst="rect">
            <a:avLst/>
          </a:prstGeom>
        </p:spPr>
      </p:pic>
      <p:pic>
        <p:nvPicPr>
          <p:cNvPr id="22" name="HAP00318_0002_Слой 1 копия 2 2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9344025" y="10744886"/>
            <a:ext cx="552286" cy="552286"/>
          </a:xfrm>
          <a:prstGeom prst="rect">
            <a:avLst/>
          </a:prstGeom>
        </p:spPr>
      </p:pic>
      <p:pic>
        <p:nvPicPr>
          <p:cNvPr id="23" name="be563871-fb3e-11ef-967f-00155d640301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9048750" y="10803509"/>
            <a:ext cx="565751" cy="565751"/>
          </a:xfrm>
          <a:prstGeom prst="rect">
            <a:avLst/>
          </a:prstGeom>
        </p:spPr>
      </p:pic>
      <p:pic>
        <p:nvPicPr>
          <p:cNvPr id="24" name="be563850-fb3e-11ef-967f-00155d640301 (1)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8915400" y="10821729"/>
            <a:ext cx="552260" cy="552260"/>
          </a:xfrm>
          <a:prstGeom prst="rect">
            <a:avLst/>
          </a:prstGeom>
        </p:spPr>
      </p:pic>
      <p:pic>
        <p:nvPicPr>
          <p:cNvPr id="25" name="34fe5b21-fa65-11ef-967f-00155d640301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8743950" y="10860707"/>
            <a:ext cx="511846" cy="511846"/>
          </a:xfrm>
          <a:prstGeom prst="rect">
            <a:avLst/>
          </a:prstGeom>
        </p:spPr>
      </p:pic>
      <p:pic>
        <p:nvPicPr>
          <p:cNvPr id="26" name="b62952bd-0497-11f0-967f-00155d640301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8477250" y="10754228"/>
            <a:ext cx="632762" cy="632762"/>
          </a:xfrm>
          <a:prstGeom prst="rect">
            <a:avLst/>
          </a:prstGeom>
        </p:spPr>
      </p:pic>
      <p:pic>
        <p:nvPicPr>
          <p:cNvPr id="27" name="670b6a13-6114-11e1-8d16-001871eb2973 (3)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0201275" y="10469467"/>
            <a:ext cx="511860" cy="511860"/>
          </a:xfrm>
          <a:prstGeom prst="rect">
            <a:avLst/>
          </a:prstGeom>
        </p:spPr>
      </p:pic>
      <p:pic>
        <p:nvPicPr>
          <p:cNvPr id="28" name="671f4d69-c3f7-11e9-9472-00155d640301 (2)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0344150" y="10401127"/>
            <a:ext cx="511860" cy="511860"/>
          </a:xfrm>
          <a:prstGeom prst="rect">
            <a:avLst/>
          </a:prstGeom>
        </p:spPr>
      </p:pic>
      <p:pic>
        <p:nvPicPr>
          <p:cNvPr id="29" name="e9a00e5b-fa91-11ef-967f-00155d640301_1_HAP00295 (2)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9991725" y="10620375"/>
            <a:ext cx="476250" cy="476250"/>
          </a:xfrm>
          <a:prstGeom prst="rect">
            <a:avLst/>
          </a:prstGeom>
        </p:spPr>
      </p:pic>
      <p:pic>
        <p:nvPicPr>
          <p:cNvPr id="30" name="e9a00e53-fa91-11ef-967f-00155d640301 (1)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9705975" y="10725150"/>
            <a:ext cx="476250" cy="476250"/>
          </a:xfrm>
          <a:prstGeom prst="rect">
            <a:avLst/>
          </a:prstGeom>
        </p:spPr>
      </p:pic>
      <p:pic>
        <p:nvPicPr>
          <p:cNvPr id="31" name="46a1c1c2-114b-11f0-9682-00155d41c407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9648825" y="10801303"/>
            <a:ext cx="123994" cy="438198"/>
          </a:xfrm>
          <a:prstGeom prst="rect">
            <a:avLst/>
          </a:prstGeom>
        </p:spPr>
      </p:pic>
      <p:pic>
        <p:nvPicPr>
          <p:cNvPr id="32" name="e8f2c7d45dbda5ebcb052a19f1b305a8_5975694b-1fc4-4fdf-927f-47456217f67e 5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8241069" y="10967015"/>
            <a:ext cx="310142" cy="174364"/>
          </a:xfrm>
          <a:prstGeom prst="rect">
            <a:avLst/>
          </a:prstGeom>
        </p:spPr>
      </p:pic>
      <p:pic>
        <p:nvPicPr>
          <p:cNvPr id="33" name="e8f2c7d45dbda5ebcb052a19f1b305a8_5975694b-1fc4-4fdf-927f-47456217f67e 7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8201025" y="10696105"/>
            <a:ext cx="291822" cy="198045"/>
          </a:xfrm>
          <a:prstGeom prst="rect">
            <a:avLst/>
          </a:prstGeom>
        </p:spPr>
      </p:pic>
      <p:pic>
        <p:nvPicPr>
          <p:cNvPr id="34" name="HAP00284 2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8318804" y="10788528"/>
            <a:ext cx="246227" cy="246227"/>
          </a:xfrm>
          <a:prstGeom prst="rect">
            <a:avLst/>
          </a:prstGeom>
        </p:spPr>
      </p:pic>
      <p:pic>
        <p:nvPicPr>
          <p:cNvPr id="35" name="HAP00282 2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8226503" y="10856854"/>
            <a:ext cx="150674" cy="150674"/>
          </a:xfrm>
          <a:prstGeom prst="rect">
            <a:avLst/>
          </a:prstGeom>
        </p:spPr>
      </p:pic>
      <p:pic>
        <p:nvPicPr>
          <p:cNvPr id="36" name="Frame 114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4981575" y="5943600"/>
            <a:ext cx="2381250" cy="4343400"/>
          </a:xfrm>
          <a:prstGeom prst="rect">
            <a:avLst/>
          </a:prstGeom>
        </p:spPr>
      </p:pic>
      <p:sp>
        <p:nvSpPr>
          <p:cNvPr id="41" name="HIT"/>
          <p:cNvSpPr/>
          <p:nvPr/>
        </p:nvSpPr>
        <p:spPr>
          <a:xfrm>
            <a:off x="614363" y="2795588"/>
            <a:ext cx="37147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endParaRPr lang="en-US" sz="1500" dirty="0"/>
          </a:p>
        </p:txBody>
      </p:sp>
      <p:sp>
        <p:nvSpPr>
          <p:cNvPr id="44" name="40403"/>
          <p:cNvSpPr/>
          <p:nvPr/>
        </p:nvSpPr>
        <p:spPr>
          <a:xfrm>
            <a:off x="504825" y="5009489"/>
            <a:ext cx="8382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anose="00000500000000000000" pitchFamily="2" charset="-52"/>
                <a:ea typeface="Playfair Display SC Regular" pitchFamily="34" charset="-122"/>
                <a:cs typeface="Playfair Display SC Regular" pitchFamily="34" charset="-120"/>
              </a:rPr>
              <a:t>Арт 40403</a:t>
            </a:r>
            <a:endParaRPr lang="en-US" sz="1200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Рисунок 4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5" name="e8f2c7d45dbda5ebcb052a19f1b305a8_5975694b-1fc4-4fdf-927f-47456217f67e 6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110249" y="10908453"/>
            <a:ext cx="309592" cy="164425"/>
          </a:xfrm>
          <a:prstGeom prst="rect">
            <a:avLst/>
          </a:prstGeom>
        </p:spPr>
      </p:pic>
      <p:pic>
        <p:nvPicPr>
          <p:cNvPr id="16" name="e8f2c7d45dbda5ebcb052a19f1b305a8_5975694b-1fc4-4fdf-927f-47456217f67e 8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048625" y="10647261"/>
            <a:ext cx="320402" cy="185975"/>
          </a:xfrm>
          <a:prstGeom prst="rect">
            <a:avLst/>
          </a:prstGeom>
        </p:spPr>
      </p:pic>
      <p:pic>
        <p:nvPicPr>
          <p:cNvPr id="17" name="e9a00e4b-fa91-11ef-967f-00155d640301_2_HAP00271 4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230177" y="10729386"/>
            <a:ext cx="128612" cy="247287"/>
          </a:xfrm>
          <a:prstGeom prst="rect">
            <a:avLst/>
          </a:prstGeom>
        </p:spPr>
      </p:pic>
      <p:pic>
        <p:nvPicPr>
          <p:cNvPr id="18" name="e9a00e4b-fa91-11ef-967f-00155d640301_2_HAP00271 5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104594" y="10842050"/>
            <a:ext cx="123566" cy="118649"/>
          </a:xfrm>
          <a:prstGeom prst="rect">
            <a:avLst/>
          </a:prstGeom>
        </p:spPr>
      </p:pic>
      <p:pic>
        <p:nvPicPr>
          <p:cNvPr id="19" name="bbdf79bc-03ec-11f0-967f-00155d640301 (1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600950" y="10525125"/>
            <a:ext cx="400050" cy="400050"/>
          </a:xfrm>
          <a:prstGeom prst="rect">
            <a:avLst/>
          </a:prstGeom>
        </p:spPr>
      </p:pic>
      <p:pic>
        <p:nvPicPr>
          <p:cNvPr id="20" name="bd0df1b8-65d8-11ef-966a-00155d41c408 (1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277100" y="10385410"/>
            <a:ext cx="484934" cy="484934"/>
          </a:xfrm>
          <a:prstGeom prst="rect">
            <a:avLst/>
          </a:prstGeom>
        </p:spPr>
      </p:pic>
      <p:pic>
        <p:nvPicPr>
          <p:cNvPr id="21" name="bbdf79d8-03ec-11f0-967f-00155d640301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401175" y="10783799"/>
            <a:ext cx="538700" cy="538700"/>
          </a:xfrm>
          <a:prstGeom prst="rect">
            <a:avLst/>
          </a:prstGeom>
        </p:spPr>
      </p:pic>
      <p:pic>
        <p:nvPicPr>
          <p:cNvPr id="22" name="HAP00318_0002_Слой 1 копия 2 2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515475" y="10706786"/>
            <a:ext cx="552286" cy="552286"/>
          </a:xfrm>
          <a:prstGeom prst="rect">
            <a:avLst/>
          </a:prstGeom>
        </p:spPr>
      </p:pic>
      <p:pic>
        <p:nvPicPr>
          <p:cNvPr id="23" name="be563871-fb3e-11ef-967f-00155d640301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258300" y="10803509"/>
            <a:ext cx="565751" cy="565751"/>
          </a:xfrm>
          <a:prstGeom prst="rect">
            <a:avLst/>
          </a:prstGeom>
        </p:spPr>
      </p:pic>
      <p:pic>
        <p:nvPicPr>
          <p:cNvPr id="24" name="be563850-fb3e-11ef-967f-00155d640301 (1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144000" y="10783629"/>
            <a:ext cx="552260" cy="552260"/>
          </a:xfrm>
          <a:prstGeom prst="rect">
            <a:avLst/>
          </a:prstGeom>
        </p:spPr>
      </p:pic>
      <p:pic>
        <p:nvPicPr>
          <p:cNvPr id="25" name="34fe5b21-fa65-11ef-967f-00155d640301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029700" y="10870232"/>
            <a:ext cx="511846" cy="511846"/>
          </a:xfrm>
          <a:prstGeom prst="rect">
            <a:avLst/>
          </a:prstGeom>
        </p:spPr>
      </p:pic>
      <p:pic>
        <p:nvPicPr>
          <p:cNvPr id="26" name="b62952bd-0497-11f0-967f-00155d640301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829675" y="10782803"/>
            <a:ext cx="632762" cy="632762"/>
          </a:xfrm>
          <a:prstGeom prst="rect">
            <a:avLst/>
          </a:prstGeom>
        </p:spPr>
      </p:pic>
      <p:pic>
        <p:nvPicPr>
          <p:cNvPr id="28" name="671f4d69-c3f7-11e9-9472-00155d640301 (2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458450" y="10382077"/>
            <a:ext cx="511860" cy="511860"/>
          </a:xfrm>
          <a:prstGeom prst="rect">
            <a:avLst/>
          </a:prstGeom>
        </p:spPr>
      </p:pic>
      <p:pic>
        <p:nvPicPr>
          <p:cNvPr id="29" name="e9a00e5b-fa91-11ef-967f-00155d640301_1_HAP00295 (2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239375" y="10525125"/>
            <a:ext cx="476250" cy="476250"/>
          </a:xfrm>
          <a:prstGeom prst="rect">
            <a:avLst/>
          </a:prstGeom>
        </p:spPr>
      </p:pic>
      <p:pic>
        <p:nvPicPr>
          <p:cNvPr id="30" name="e9a00e53-fa91-11ef-967f-00155d640301 (1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925050" y="10668000"/>
            <a:ext cx="476250" cy="476250"/>
          </a:xfrm>
          <a:prstGeom prst="rect">
            <a:avLst/>
          </a:prstGeom>
        </p:spPr>
      </p:pic>
      <p:pic>
        <p:nvPicPr>
          <p:cNvPr id="31" name="46a1c1c2-114b-11f0-9682-00155d41c407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839325" y="10753678"/>
            <a:ext cx="123994" cy="438198"/>
          </a:xfrm>
          <a:prstGeom prst="rect">
            <a:avLst/>
          </a:prstGeom>
        </p:spPr>
      </p:pic>
      <p:pic>
        <p:nvPicPr>
          <p:cNvPr id="32" name="e8f2c7d45dbda5ebcb052a19f1b305a8_5975694b-1fc4-4fdf-927f-47456217f67e 5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641119" y="11090840"/>
            <a:ext cx="310142" cy="174364"/>
          </a:xfrm>
          <a:prstGeom prst="rect">
            <a:avLst/>
          </a:prstGeom>
        </p:spPr>
      </p:pic>
      <p:pic>
        <p:nvPicPr>
          <p:cNvPr id="33" name="e8f2c7d45dbda5ebcb052a19f1b305a8_5975694b-1fc4-4fdf-927f-47456217f67e 7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601075" y="10819930"/>
            <a:ext cx="291822" cy="198045"/>
          </a:xfrm>
          <a:prstGeom prst="rect">
            <a:avLst/>
          </a:prstGeom>
        </p:spPr>
      </p:pic>
      <p:pic>
        <p:nvPicPr>
          <p:cNvPr id="34" name="HAP00284 2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718854" y="10912353"/>
            <a:ext cx="246227" cy="246227"/>
          </a:xfrm>
          <a:prstGeom prst="rect">
            <a:avLst/>
          </a:prstGeom>
        </p:spPr>
      </p:pic>
      <p:pic>
        <p:nvPicPr>
          <p:cNvPr id="35" name="HAP00282 2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626553" y="10980679"/>
            <a:ext cx="150674" cy="150674"/>
          </a:xfrm>
          <a:prstGeom prst="rect">
            <a:avLst/>
          </a:prstGeom>
        </p:spPr>
      </p:pic>
      <p:pic>
        <p:nvPicPr>
          <p:cNvPr id="36" name="Frame 114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981575" y="5943600"/>
            <a:ext cx="2381250" cy="4343400"/>
          </a:xfrm>
          <a:prstGeom prst="rect">
            <a:avLst/>
          </a:prstGeom>
        </p:spPr>
      </p:pic>
      <p:pic>
        <p:nvPicPr>
          <p:cNvPr id="37" name="Frame 115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391150" y="3867150"/>
            <a:ext cx="1628775" cy="6419850"/>
          </a:xfrm>
          <a:prstGeom prst="rect">
            <a:avLst/>
          </a:prstGeom>
        </p:spPr>
      </p:pic>
      <p:sp>
        <p:nvSpPr>
          <p:cNvPr id="44" name="1100"/>
          <p:cNvSpPr/>
          <p:nvPr/>
        </p:nvSpPr>
        <p:spPr>
          <a:xfrm>
            <a:off x="561975" y="5032633"/>
            <a:ext cx="747396" cy="3905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anose="00000500000000000000" pitchFamily="2" charset="-52"/>
                <a:ea typeface="Playfair Display SC Regular" pitchFamily="34" charset="-122"/>
                <a:cs typeface="Playfair Display SC Regular" pitchFamily="34" charset="-120"/>
              </a:rPr>
              <a:t>Арт 1100</a:t>
            </a:r>
            <a:endParaRPr lang="en-US" sz="1200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Рисунок 4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5" name="e8f2c7d45dbda5ebcb052a19f1b305a8_5975694b-1fc4-4fdf-927f-47456217f67e 6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38849" y="11003703"/>
            <a:ext cx="309592" cy="164425"/>
          </a:xfrm>
          <a:prstGeom prst="rect">
            <a:avLst/>
          </a:prstGeom>
        </p:spPr>
      </p:pic>
      <p:pic>
        <p:nvPicPr>
          <p:cNvPr id="16" name="e8f2c7d45dbda5ebcb052a19f1b305a8_5975694b-1fc4-4fdf-927f-47456217f67e 8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277225" y="10742512"/>
            <a:ext cx="320402" cy="185975"/>
          </a:xfrm>
          <a:prstGeom prst="rect">
            <a:avLst/>
          </a:prstGeom>
        </p:spPr>
      </p:pic>
      <p:pic>
        <p:nvPicPr>
          <p:cNvPr id="17" name="e9a00e4b-fa91-11ef-967f-00155d640301_2_HAP00271 4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458777" y="10824637"/>
            <a:ext cx="128612" cy="247287"/>
          </a:xfrm>
          <a:prstGeom prst="rect">
            <a:avLst/>
          </a:prstGeom>
        </p:spPr>
      </p:pic>
      <p:pic>
        <p:nvPicPr>
          <p:cNvPr id="18" name="e9a00e4b-fa91-11ef-967f-00155d640301_2_HAP00271 5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333194" y="10937300"/>
            <a:ext cx="123566" cy="118649"/>
          </a:xfrm>
          <a:prstGeom prst="rect">
            <a:avLst/>
          </a:prstGeom>
        </p:spPr>
      </p:pic>
      <p:pic>
        <p:nvPicPr>
          <p:cNvPr id="19" name="bbdf79bc-03ec-11f0-967f-00155d640301 (1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877175" y="10639425"/>
            <a:ext cx="400050" cy="400050"/>
          </a:xfrm>
          <a:prstGeom prst="rect">
            <a:avLst/>
          </a:prstGeom>
        </p:spPr>
      </p:pic>
      <p:pic>
        <p:nvPicPr>
          <p:cNvPr id="20" name="bd0df1b8-65d8-11ef-966a-00155d41c408 (1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591425" y="10499710"/>
            <a:ext cx="484934" cy="484934"/>
          </a:xfrm>
          <a:prstGeom prst="rect">
            <a:avLst/>
          </a:prstGeom>
        </p:spPr>
      </p:pic>
      <p:pic>
        <p:nvPicPr>
          <p:cNvPr id="21" name="bbdf79d8-03ec-11f0-967f-00155d640301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563100" y="10717123"/>
            <a:ext cx="538700" cy="538700"/>
          </a:xfrm>
          <a:prstGeom prst="rect">
            <a:avLst/>
          </a:prstGeom>
        </p:spPr>
      </p:pic>
      <p:pic>
        <p:nvPicPr>
          <p:cNvPr id="22" name="HAP00318_0002_Слой 1 копия 2 2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696450" y="10659161"/>
            <a:ext cx="552286" cy="552286"/>
          </a:xfrm>
          <a:prstGeom prst="rect">
            <a:avLst/>
          </a:prstGeom>
        </p:spPr>
      </p:pic>
      <p:pic>
        <p:nvPicPr>
          <p:cNvPr id="23" name="be563871-fb3e-11ef-967f-00155d640301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410700" y="10755883"/>
            <a:ext cx="565751" cy="565751"/>
          </a:xfrm>
          <a:prstGeom prst="rect">
            <a:avLst/>
          </a:prstGeom>
        </p:spPr>
      </p:pic>
      <p:pic>
        <p:nvPicPr>
          <p:cNvPr id="24" name="be563850-fb3e-11ef-967f-00155d640301 (1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267825" y="10793153"/>
            <a:ext cx="552260" cy="552260"/>
          </a:xfrm>
          <a:prstGeom prst="rect">
            <a:avLst/>
          </a:prstGeom>
        </p:spPr>
      </p:pic>
      <p:pic>
        <p:nvPicPr>
          <p:cNvPr id="25" name="34fe5b21-fa65-11ef-967f-00155d640301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153525" y="10851180"/>
            <a:ext cx="511846" cy="511846"/>
          </a:xfrm>
          <a:prstGeom prst="rect">
            <a:avLst/>
          </a:prstGeom>
        </p:spPr>
      </p:pic>
      <p:pic>
        <p:nvPicPr>
          <p:cNvPr id="26" name="b62952bd-0497-11f0-967f-00155d640301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039225" y="10842071"/>
            <a:ext cx="525058" cy="525058"/>
          </a:xfrm>
          <a:prstGeom prst="rect">
            <a:avLst/>
          </a:prstGeom>
        </p:spPr>
      </p:pic>
      <p:pic>
        <p:nvPicPr>
          <p:cNvPr id="27" name="670b6a13-6114-11e1-8d16-001871eb2973 (3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211783" y="10343499"/>
            <a:ext cx="633090" cy="633090"/>
          </a:xfrm>
          <a:prstGeom prst="rect">
            <a:avLst/>
          </a:prstGeom>
        </p:spPr>
      </p:pic>
      <p:pic>
        <p:nvPicPr>
          <p:cNvPr id="29" name="e9a00e5b-fa91-11ef-967f-00155d640301_1_HAP00295 (2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448925" y="10410825"/>
            <a:ext cx="476250" cy="476250"/>
          </a:xfrm>
          <a:prstGeom prst="rect">
            <a:avLst/>
          </a:prstGeom>
        </p:spPr>
      </p:pic>
      <p:pic>
        <p:nvPicPr>
          <p:cNvPr id="30" name="e9a00e53-fa91-11ef-967f-00155d640301 (1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134600" y="10525125"/>
            <a:ext cx="476250" cy="476250"/>
          </a:xfrm>
          <a:prstGeom prst="rect">
            <a:avLst/>
          </a:prstGeom>
        </p:spPr>
      </p:pic>
      <p:pic>
        <p:nvPicPr>
          <p:cNvPr id="31" name="46a1c1c2-114b-11f0-9682-00155d41c407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077450" y="10658428"/>
            <a:ext cx="123994" cy="438198"/>
          </a:xfrm>
          <a:prstGeom prst="rect">
            <a:avLst/>
          </a:prstGeom>
        </p:spPr>
      </p:pic>
      <p:pic>
        <p:nvPicPr>
          <p:cNvPr id="32" name="e8f2c7d45dbda5ebcb052a19f1b305a8_5975694b-1fc4-4fdf-927f-47456217f67e 5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850669" y="11167039"/>
            <a:ext cx="310142" cy="174364"/>
          </a:xfrm>
          <a:prstGeom prst="rect">
            <a:avLst/>
          </a:prstGeom>
        </p:spPr>
      </p:pic>
      <p:pic>
        <p:nvPicPr>
          <p:cNvPr id="33" name="e8f2c7d45dbda5ebcb052a19f1b305a8_5975694b-1fc4-4fdf-927f-47456217f67e 7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810625" y="10896130"/>
            <a:ext cx="291822" cy="198045"/>
          </a:xfrm>
          <a:prstGeom prst="rect">
            <a:avLst/>
          </a:prstGeom>
        </p:spPr>
      </p:pic>
      <p:pic>
        <p:nvPicPr>
          <p:cNvPr id="34" name="HAP00284 2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928404" y="10988553"/>
            <a:ext cx="246227" cy="246227"/>
          </a:xfrm>
          <a:prstGeom prst="rect">
            <a:avLst/>
          </a:prstGeom>
        </p:spPr>
      </p:pic>
      <p:pic>
        <p:nvPicPr>
          <p:cNvPr id="35" name="HAP00282 2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836103" y="11056879"/>
            <a:ext cx="150674" cy="150674"/>
          </a:xfrm>
          <a:prstGeom prst="rect">
            <a:avLst/>
          </a:prstGeom>
        </p:spPr>
      </p:pic>
      <p:pic>
        <p:nvPicPr>
          <p:cNvPr id="36" name="Frame 114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981575" y="5943600"/>
            <a:ext cx="2381250" cy="4343400"/>
          </a:xfrm>
          <a:prstGeom prst="rect">
            <a:avLst/>
          </a:prstGeom>
        </p:spPr>
      </p:pic>
      <p:sp>
        <p:nvSpPr>
          <p:cNvPr id="42" name="MIRROR BLACK"/>
          <p:cNvSpPr/>
          <p:nvPr/>
        </p:nvSpPr>
        <p:spPr>
          <a:xfrm>
            <a:off x="328612" y="3457575"/>
            <a:ext cx="6284966" cy="2476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9750"/>
              </a:lnSpc>
              <a:buNone/>
            </a:pPr>
            <a:endParaRPr lang="en-US" sz="10500" b="1" dirty="0">
              <a:ea typeface="Zen Kaku Gothic New Black"/>
            </a:endParaRPr>
          </a:p>
        </p:txBody>
      </p:sp>
      <p:sp>
        <p:nvSpPr>
          <p:cNvPr id="43" name="38002"/>
          <p:cNvSpPr/>
          <p:nvPr/>
        </p:nvSpPr>
        <p:spPr>
          <a:xfrm>
            <a:off x="464820" y="6219825"/>
            <a:ext cx="914400" cy="3486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anose="00000500000000000000" pitchFamily="2" charset="-52"/>
                <a:ea typeface="Playfair Display SC Regular" pitchFamily="34" charset="-122"/>
                <a:cs typeface="Playfair Display SC Regular" pitchFamily="34" charset="-120"/>
              </a:rPr>
              <a:t>Арт 38002</a:t>
            </a:r>
            <a:endParaRPr lang="en-US" sz="1200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2F1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4" name="0f227a17-1787-11dd-9641-001f2908c552 (3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753600" y="10479491"/>
            <a:ext cx="1023749" cy="1023749"/>
          </a:xfrm>
          <a:prstGeom prst="rect">
            <a:avLst/>
          </a:prstGeom>
        </p:spPr>
      </p:pic>
      <p:pic>
        <p:nvPicPr>
          <p:cNvPr id="16" name="f7f44b3a-c695-11e5-9417-00155d640301 (1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258300" y="10544975"/>
            <a:ext cx="996808" cy="996808"/>
          </a:xfrm>
          <a:prstGeom prst="rect">
            <a:avLst/>
          </a:prstGeom>
        </p:spPr>
      </p:pic>
      <p:pic>
        <p:nvPicPr>
          <p:cNvPr id="17" name="cd9f37c9-00f2-11e8-9432-00155d640301 (1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591550" y="10502745"/>
            <a:ext cx="1077324" cy="1077324"/>
          </a:xfrm>
          <a:prstGeom prst="rect">
            <a:avLst/>
          </a:prstGeom>
        </p:spPr>
      </p:pic>
      <p:pic>
        <p:nvPicPr>
          <p:cNvPr id="18" name="a3502d72-a28e-11e7-942b-00155d640301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779618" y="10357107"/>
            <a:ext cx="1293157" cy="1293157"/>
          </a:xfrm>
          <a:prstGeom prst="rect">
            <a:avLst/>
          </a:prstGeom>
        </p:spPr>
      </p:pic>
      <p:sp>
        <p:nvSpPr>
          <p:cNvPr id="26" name="161"/>
          <p:cNvSpPr/>
          <p:nvPr/>
        </p:nvSpPr>
        <p:spPr>
          <a:xfrm>
            <a:off x="1133475" y="4348853"/>
            <a:ext cx="6381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200" b="1" dirty="0">
                <a:solidFill>
                  <a:srgbClr val="6BB533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Арт 161</a:t>
            </a:r>
            <a:endParaRPr lang="en-US" sz="1200" b="1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2F1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3" name="0f227a17-1787-11dd-9641-001f2908c552 (3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020175" y="10546166"/>
            <a:ext cx="1023749" cy="1023749"/>
          </a:xfrm>
          <a:prstGeom prst="rect">
            <a:avLst/>
          </a:prstGeom>
        </p:spPr>
      </p:pic>
      <p:pic>
        <p:nvPicPr>
          <p:cNvPr id="14" name="34e22b81-00e8-11e8-9432-00155d640301 (5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629775" y="10437754"/>
            <a:ext cx="996808" cy="996808"/>
          </a:xfrm>
          <a:prstGeom prst="rect">
            <a:avLst/>
          </a:prstGeom>
        </p:spPr>
      </p:pic>
      <p:pic>
        <p:nvPicPr>
          <p:cNvPr id="15" name="f7f44b3a-c695-11e5-9417-00155d640301 (1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467725" y="10573550"/>
            <a:ext cx="996808" cy="996808"/>
          </a:xfrm>
          <a:prstGeom prst="rect">
            <a:avLst/>
          </a:prstGeom>
        </p:spPr>
      </p:pic>
      <p:pic>
        <p:nvPicPr>
          <p:cNvPr id="16" name="cd9f37c9-00f2-11e8-9432-00155d640301 (1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667625" y="10588470"/>
            <a:ext cx="1077324" cy="1077324"/>
          </a:xfrm>
          <a:prstGeom prst="rect">
            <a:avLst/>
          </a:prstGeom>
        </p:spPr>
      </p:pic>
      <p:sp>
        <p:nvSpPr>
          <p:cNvPr id="26" name="390"/>
          <p:cNvSpPr/>
          <p:nvPr/>
        </p:nvSpPr>
        <p:spPr>
          <a:xfrm>
            <a:off x="1095375" y="4321473"/>
            <a:ext cx="7048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200" b="1" dirty="0">
                <a:solidFill>
                  <a:srgbClr val="6BB533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Арт 390</a:t>
            </a:r>
            <a:endParaRPr lang="en-US" sz="1200" b="1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9" name="Ellipse 9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16430625" y="2209800"/>
            <a:ext cx="1857375" cy="3228975"/>
          </a:xfrm>
          <a:prstGeom prst="rect">
            <a:avLst/>
          </a:prstGeom>
        </p:spPr>
      </p:pic>
      <p:sp>
        <p:nvSpPr>
          <p:cNvPr id="11" name="NeoPen                             -"/>
          <p:cNvSpPr/>
          <p:nvPr/>
        </p:nvSpPr>
        <p:spPr>
          <a:xfrm>
            <a:off x="11449050" y="7153275"/>
            <a:ext cx="6096000" cy="1924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1875"/>
              </a:lnSpc>
              <a:buNone/>
            </a:pPr>
            <a:r>
              <a:rPr lang="en-US" sz="1575" dirty="0">
                <a:solidFill>
                  <a:srgbClr val="252379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</a:rPr>
              <a:t>NeoPen: наша собственная торговая марка, линейка для тех, кому нужно «здесь, сейчас и много». Яркие пластиковые ручки первой цены с большими складскими остатками и быстрой отгрузкой закрывают любые массовые промо-задачи. Широкий модельный ряд, разнообразие цветовых решений и постоянная поддержка наличия делают этот бренд оптимальным для выставок, акций и раздаточных материалов.</a:t>
            </a:r>
            <a:endParaRPr lang="en-US" sz="1575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2F1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3" name="0f227a17-1787-11dd-9641-001f2908c552 (3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507285" y="10603306"/>
            <a:ext cx="1023749" cy="1023749"/>
          </a:xfrm>
          <a:prstGeom prst="rect">
            <a:avLst/>
          </a:prstGeom>
        </p:spPr>
      </p:pic>
      <p:pic>
        <p:nvPicPr>
          <p:cNvPr id="14" name="34e22b81-00e8-11e8-9432-00155d640301 (5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191625" y="10599679"/>
            <a:ext cx="996808" cy="996808"/>
          </a:xfrm>
          <a:prstGeom prst="rect">
            <a:avLst/>
          </a:prstGeom>
        </p:spPr>
      </p:pic>
      <p:pic>
        <p:nvPicPr>
          <p:cNvPr id="15" name="f7f44b3a-c695-11e5-9417-00155d640301 (1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724775" y="10544975"/>
            <a:ext cx="996808" cy="996808"/>
          </a:xfrm>
          <a:prstGeom prst="rect">
            <a:avLst/>
          </a:prstGeom>
        </p:spPr>
      </p:pic>
      <p:pic>
        <p:nvPicPr>
          <p:cNvPr id="17" name="a3502d72-a28e-11e7-942b-00155d640301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601200" y="10370604"/>
            <a:ext cx="1225805" cy="1225805"/>
          </a:xfrm>
          <a:prstGeom prst="rect">
            <a:avLst/>
          </a:prstGeom>
        </p:spPr>
      </p:pic>
      <p:sp>
        <p:nvSpPr>
          <p:cNvPr id="26" name="192"/>
          <p:cNvSpPr/>
          <p:nvPr/>
        </p:nvSpPr>
        <p:spPr>
          <a:xfrm>
            <a:off x="1114425" y="4280857"/>
            <a:ext cx="6667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200" b="1" dirty="0">
                <a:solidFill>
                  <a:srgbClr val="6BB533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Арт 192</a:t>
            </a:r>
            <a:endParaRPr lang="en-US" sz="1200" b="1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2F1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6" name="cd9f37c9-00f2-11e8-9432-00155d640301 (1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477375" y="10380129"/>
            <a:ext cx="1225805" cy="1225805"/>
          </a:xfrm>
          <a:prstGeom prst="rect">
            <a:avLst/>
          </a:prstGeom>
        </p:spPr>
      </p:pic>
      <p:pic>
        <p:nvPicPr>
          <p:cNvPr id="17" name="a3502d72-a28e-11e7-942b-00155d640301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915400" y="10494429"/>
            <a:ext cx="1225805" cy="1225805"/>
          </a:xfrm>
          <a:prstGeom prst="rect">
            <a:avLst/>
          </a:prstGeom>
        </p:spPr>
      </p:pic>
      <p:sp>
        <p:nvSpPr>
          <p:cNvPr id="26" name="602"/>
          <p:cNvSpPr/>
          <p:nvPr/>
        </p:nvSpPr>
        <p:spPr>
          <a:xfrm>
            <a:off x="1095375" y="4295775"/>
            <a:ext cx="6953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200" b="1" dirty="0">
                <a:solidFill>
                  <a:srgbClr val="6BB533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Арт 602</a:t>
            </a:r>
            <a:endParaRPr lang="en-US" sz="1200" b="1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2F1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5" name="34e22b81-00e8-11e8-9432-00155d640301 (5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877175" y="10542556"/>
            <a:ext cx="996808" cy="996808"/>
          </a:xfrm>
          <a:prstGeom prst="rect">
            <a:avLst/>
          </a:prstGeom>
        </p:spPr>
      </p:pic>
      <p:pic>
        <p:nvPicPr>
          <p:cNvPr id="16" name="f7f44b3a-c695-11e5-9417-00155d640301 (1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391650" y="10545119"/>
            <a:ext cx="1118042" cy="1118042"/>
          </a:xfrm>
          <a:prstGeom prst="rect">
            <a:avLst/>
          </a:prstGeom>
        </p:spPr>
      </p:pic>
      <p:pic>
        <p:nvPicPr>
          <p:cNvPr id="17" name="cd9f37c9-00f2-11e8-9432-00155d640301 (1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782050" y="10646839"/>
            <a:ext cx="1225805" cy="1225805"/>
          </a:xfrm>
          <a:prstGeom prst="rect">
            <a:avLst/>
          </a:prstGeom>
        </p:spPr>
      </p:pic>
      <p:pic>
        <p:nvPicPr>
          <p:cNvPr id="18" name="a3502d72-a28e-11e7-942b-00155d640301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258175" y="10646839"/>
            <a:ext cx="1225805" cy="1225805"/>
          </a:xfrm>
          <a:prstGeom prst="rect">
            <a:avLst/>
          </a:prstGeom>
        </p:spPr>
      </p:pic>
      <p:sp>
        <p:nvSpPr>
          <p:cNvPr id="26" name="176"/>
          <p:cNvSpPr/>
          <p:nvPr/>
        </p:nvSpPr>
        <p:spPr>
          <a:xfrm>
            <a:off x="1114425" y="5493933"/>
            <a:ext cx="6572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200" b="1" dirty="0">
                <a:solidFill>
                  <a:srgbClr val="6BB533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Арт 176</a:t>
            </a:r>
            <a:endParaRPr lang="en-US" sz="1200" b="1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учки финал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Vector 3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043238" y="0"/>
            <a:ext cx="9525" cy="8886825"/>
          </a:xfrm>
          <a:prstGeom prst="rect">
            <a:avLst/>
          </a:prstGeom>
        </p:spPr>
      </p:pic>
      <p:pic>
        <p:nvPicPr>
          <p:cNvPr id="4" name="Vector 5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148763" y="0"/>
            <a:ext cx="10985" cy="8343900"/>
          </a:xfrm>
          <a:prstGeom prst="rect">
            <a:avLst/>
          </a:prstGeom>
        </p:spPr>
      </p:pic>
      <p:pic>
        <p:nvPicPr>
          <p:cNvPr id="5" name="Vector 7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5235237" y="9525"/>
            <a:ext cx="10809" cy="7362825"/>
          </a:xfrm>
          <a:prstGeom prst="rect">
            <a:avLst/>
          </a:prstGeom>
        </p:spPr>
      </p:pic>
      <p:pic>
        <p:nvPicPr>
          <p:cNvPr id="6" name="Vector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100763" y="0"/>
            <a:ext cx="10976" cy="8334375"/>
          </a:xfrm>
          <a:prstGeom prst="rect">
            <a:avLst/>
          </a:prstGeom>
        </p:spPr>
      </p:pic>
      <p:pic>
        <p:nvPicPr>
          <p:cNvPr id="7" name="Vector 6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2196763" y="0"/>
            <a:ext cx="9525" cy="8010525"/>
          </a:xfrm>
          <a:prstGeom prst="rect">
            <a:avLst/>
          </a:prstGeom>
        </p:spPr>
      </p:pic>
      <p:pic>
        <p:nvPicPr>
          <p:cNvPr id="8" name="Group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0442544" y="657225"/>
            <a:ext cx="2152650" cy="400050"/>
          </a:xfrm>
          <a:prstGeom prst="rect">
            <a:avLst/>
          </a:prstGeom>
        </p:spPr>
      </p:pic>
      <p:pic>
        <p:nvPicPr>
          <p:cNvPr id="9" name="logo_neopen_black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15456145" y="485775"/>
            <a:ext cx="1581151" cy="466728"/>
          </a:xfrm>
          <a:prstGeom prst="rect">
            <a:avLst/>
          </a:prstGeom>
        </p:spPr>
      </p:pic>
      <p:pic>
        <p:nvPicPr>
          <p:cNvPr id="10" name="ручки 2 1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1" name="Group 1045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4848225" y="533400"/>
            <a:ext cx="2733675" cy="542925"/>
          </a:xfrm>
          <a:prstGeom prst="rect">
            <a:avLst/>
          </a:prstGeom>
        </p:spPr>
      </p:pic>
      <p:pic>
        <p:nvPicPr>
          <p:cNvPr id="12" name="logo_b1_short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257300" y="371475"/>
            <a:ext cx="733425" cy="733425"/>
          </a:xfrm>
          <a:prstGeom prst="rect">
            <a:avLst/>
          </a:prstGeom>
        </p:spPr>
      </p:pic>
      <p:pic>
        <p:nvPicPr>
          <p:cNvPr id="13" name="Vector 16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7143750" y="1947518"/>
            <a:ext cx="6667500" cy="4791410"/>
          </a:xfrm>
          <a:prstGeom prst="rect">
            <a:avLst/>
          </a:prstGeom>
        </p:spPr>
      </p:pic>
      <p:pic>
        <p:nvPicPr>
          <p:cNvPr id="14" name="Vector 17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9048750" y="1946886"/>
            <a:ext cx="9239250" cy="4792052"/>
          </a:xfrm>
          <a:prstGeom prst="rect">
            <a:avLst/>
          </a:prstGeom>
        </p:spPr>
      </p:pic>
      <p:pic>
        <p:nvPicPr>
          <p:cNvPr id="15" name="Rectangle 21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952500" y="1905000"/>
            <a:ext cx="6667500" cy="2638425"/>
          </a:xfrm>
          <a:prstGeom prst="rect">
            <a:avLst/>
          </a:prstGeom>
        </p:spPr>
      </p:pic>
      <p:pic>
        <p:nvPicPr>
          <p:cNvPr id="16" name="Vector 14" descr="preencoded.png"/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0" y="1911130"/>
            <a:ext cx="9566495" cy="5293165"/>
          </a:xfrm>
          <a:prstGeom prst="rect">
            <a:avLst/>
          </a:prstGeom>
        </p:spPr>
      </p:pic>
      <p:sp>
        <p:nvSpPr>
          <p:cNvPr id="17" name="happygiftsru"/>
          <p:cNvSpPr/>
          <p:nvPr/>
        </p:nvSpPr>
        <p:spPr>
          <a:xfrm>
            <a:off x="9525000" y="4514850"/>
            <a:ext cx="7543800" cy="1504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3675"/>
              </a:lnSpc>
              <a:buNone/>
            </a:pPr>
            <a:r>
              <a:rPr lang="en-US" sz="3063" dirty="0">
                <a:solidFill>
                  <a:srgbClr val="FFFFFF"/>
                </a:solidFill>
                <a:latin typeface="Montserrat" panose="00000500000000000000" pitchFamily="2" charset="-52"/>
                <a:ea typeface="Inter Light" pitchFamily="34" charset="-122"/>
                <a:cs typeface="Inter Light" pitchFamily="34" charset="-120"/>
              </a:rPr>
              <a:t>С полной коллекцией решений вы можете ознакомиться на нашем сайте</a:t>
            </a:r>
            <a:r>
              <a:rPr lang="en-US" sz="3063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 </a:t>
            </a:r>
            <a:r>
              <a:rPr lang="en-US" sz="3600" b="1" dirty="0">
                <a:solidFill>
                  <a:srgbClr val="FFFFFF"/>
                </a:solidFill>
                <a:latin typeface="Montserrat" panose="00000500000000000000" pitchFamily="2" charset="-52"/>
                <a:ea typeface="Inter Bold" pitchFamily="34" charset="-122"/>
                <a:cs typeface="Inter Bold" pitchFamily="34" charset="-120"/>
              </a:rPr>
              <a:t>happygifts.ru.</a:t>
            </a:r>
            <a:endParaRPr lang="en-US" sz="3063" dirty="0">
              <a:latin typeface="Montserrat" panose="00000500000000000000" pitchFamily="2" charset="-52"/>
            </a:endParaRPr>
          </a:p>
        </p:txBody>
      </p:sp>
      <p:sp>
        <p:nvSpPr>
          <p:cNvPr id="18" name="Text 1"/>
          <p:cNvSpPr/>
          <p:nvPr/>
        </p:nvSpPr>
        <p:spPr>
          <a:xfrm>
            <a:off x="9525000" y="6515100"/>
            <a:ext cx="8477250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75"/>
              </a:lnSpc>
              <a:buNone/>
            </a:pPr>
            <a:r>
              <a:rPr lang="en-US" sz="3063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Спасибо, что выбираете нас!</a:t>
            </a:r>
            <a:endParaRPr lang="en-US" sz="3063" dirty="0">
              <a:latin typeface="Montserrat" panose="00000500000000000000" pitchFamily="2" charset="-52"/>
            </a:endParaRPr>
          </a:p>
        </p:txBody>
      </p:sp>
      <p:sp>
        <p:nvSpPr>
          <p:cNvPr id="19" name="Text 2"/>
          <p:cNvSpPr/>
          <p:nvPr/>
        </p:nvSpPr>
        <p:spPr>
          <a:xfrm>
            <a:off x="1628775" y="2360094"/>
            <a:ext cx="5429250" cy="14763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850"/>
              </a:lnSpc>
              <a:buNone/>
            </a:pPr>
            <a:r>
              <a:rPr lang="en-US" sz="2400" dirty="0">
                <a:solidFill>
                  <a:srgbClr val="363636"/>
                </a:solidFill>
                <a:latin typeface="Montserrat" panose="00000500000000000000" pitchFamily="2" charset="-52"/>
                <a:ea typeface="Inter Light" pitchFamily="34" charset="-122"/>
                <a:cs typeface="Inter Light" pitchFamily="34" charset="-120"/>
              </a:rPr>
              <a:t>В этой презентации мы собрали для вас самые новые и флагманские модели ручек, однако наш ассортимент гораздо шире!</a:t>
            </a:r>
            <a:endParaRPr lang="en-US" sz="2400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13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линии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Group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4438650" y="1543050"/>
            <a:ext cx="8667750" cy="7467600"/>
          </a:xfrm>
          <a:prstGeom prst="rect">
            <a:avLst/>
          </a:prstGeom>
        </p:spPr>
      </p:pic>
      <p:pic>
        <p:nvPicPr>
          <p:cNvPr id="5" name="logo_neopen_black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6098329" y="752475"/>
            <a:ext cx="1428750" cy="419100"/>
          </a:xfrm>
          <a:prstGeom prst="rect">
            <a:avLst/>
          </a:prstGeom>
        </p:spPr>
      </p:pic>
      <p:pic>
        <p:nvPicPr>
          <p:cNvPr id="6" name="Ellipse 5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314950" y="7915275"/>
            <a:ext cx="7419975" cy="2371725"/>
          </a:xfrm>
          <a:prstGeom prst="rect">
            <a:avLst/>
          </a:prstGeom>
        </p:spPr>
      </p:pic>
      <p:pic>
        <p:nvPicPr>
          <p:cNvPr id="7" name="Group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62000" y="752475"/>
            <a:ext cx="2200275" cy="409575"/>
          </a:xfrm>
          <a:prstGeom prst="rect">
            <a:avLst/>
          </a:prstGeom>
        </p:spPr>
      </p:pic>
      <p:pic>
        <p:nvPicPr>
          <p:cNvPr id="8" name="Frame 3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381000" y="2200275"/>
            <a:ext cx="800100" cy="400050"/>
          </a:xfrm>
          <a:prstGeom prst="rect">
            <a:avLst/>
          </a:prstGeom>
        </p:spPr>
      </p:pic>
      <p:pic>
        <p:nvPicPr>
          <p:cNvPr id="9" name="e8ce09ad-53e6-11ea-9495-00155d640316 (2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7553325" y="10437428"/>
            <a:ext cx="888190" cy="888190"/>
          </a:xfrm>
          <a:prstGeom prst="rect">
            <a:avLst/>
          </a:prstGeom>
        </p:spPr>
      </p:pic>
      <p:pic>
        <p:nvPicPr>
          <p:cNvPr id="10" name="8a809ff9-6519-11ef-966a-00155d41c408 (1) 1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4219575" y="41142"/>
            <a:ext cx="9763714" cy="9763716"/>
          </a:xfrm>
          <a:prstGeom prst="rect">
            <a:avLst/>
          </a:prstGeom>
        </p:spPr>
      </p:pic>
      <p:pic>
        <p:nvPicPr>
          <p:cNvPr id="11" name="a83a8ba2-6547-11ef-966a-00155d41c408 2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667875" y="10426959"/>
            <a:ext cx="781097" cy="781097"/>
          </a:xfrm>
          <a:prstGeom prst="rect">
            <a:avLst/>
          </a:prstGeom>
        </p:spPr>
      </p:pic>
      <p:pic>
        <p:nvPicPr>
          <p:cNvPr id="12" name="eade318f-fa83-11ef-967f-00155d640301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344025" y="10617459"/>
            <a:ext cx="781097" cy="781097"/>
          </a:xfrm>
          <a:prstGeom prst="rect">
            <a:avLst/>
          </a:prstGeom>
        </p:spPr>
      </p:pic>
      <p:pic>
        <p:nvPicPr>
          <p:cNvPr id="13" name="2181163f-7cdc-11f0-968d-00155d640301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029700" y="10798434"/>
            <a:ext cx="781097" cy="781097"/>
          </a:xfrm>
          <a:prstGeom prst="rect">
            <a:avLst/>
          </a:prstGeom>
        </p:spPr>
      </p:pic>
      <p:pic>
        <p:nvPicPr>
          <p:cNvPr id="14" name="03942b64-678e-11e7-942a-00155d640301 (3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648700" y="10817484"/>
            <a:ext cx="781097" cy="781097"/>
          </a:xfrm>
          <a:prstGeom prst="rect">
            <a:avLst/>
          </a:prstGeom>
        </p:spPr>
      </p:pic>
      <p:pic>
        <p:nvPicPr>
          <p:cNvPr id="15" name="f6f43436-9280-11ed-9638-00155d640301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286750" y="10827009"/>
            <a:ext cx="781097" cy="781097"/>
          </a:xfrm>
          <a:prstGeom prst="rect">
            <a:avLst/>
          </a:prstGeom>
        </p:spPr>
      </p:pic>
      <p:pic>
        <p:nvPicPr>
          <p:cNvPr id="16" name="2ea1e052-91aa-11ed-9638-00155d640301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7905750" y="10760334"/>
            <a:ext cx="781097" cy="781097"/>
          </a:xfrm>
          <a:prstGeom prst="rect">
            <a:avLst/>
          </a:prstGeom>
        </p:spPr>
      </p:pic>
      <p:pic>
        <p:nvPicPr>
          <p:cNvPr id="17" name="640950fd-edd6-11ee-9659-00155da68a11 (2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7353300" y="10379427"/>
            <a:ext cx="781237" cy="781237"/>
          </a:xfrm>
          <a:prstGeom prst="rect">
            <a:avLst/>
          </a:prstGeom>
        </p:spPr>
      </p:pic>
      <p:pic>
        <p:nvPicPr>
          <p:cNvPr id="18" name="Group 4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6499207" y="8412480"/>
            <a:ext cx="1043936" cy="1043941"/>
          </a:xfrm>
          <a:prstGeom prst="rect">
            <a:avLst/>
          </a:prstGeom>
        </p:spPr>
      </p:pic>
      <p:pic>
        <p:nvPicPr>
          <p:cNvPr id="19" name="Group 3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5642013" y="8412421"/>
            <a:ext cx="1043936" cy="1043941"/>
          </a:xfrm>
          <a:prstGeom prst="rect">
            <a:avLst/>
          </a:prstGeom>
        </p:spPr>
      </p:pic>
      <p:pic>
        <p:nvPicPr>
          <p:cNvPr id="20" name="Frame 30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381000" y="2800350"/>
            <a:ext cx="5581650" cy="6353175"/>
          </a:xfrm>
          <a:prstGeom prst="rect">
            <a:avLst/>
          </a:prstGeom>
        </p:spPr>
      </p:pic>
      <p:pic>
        <p:nvPicPr>
          <p:cNvPr id="21" name="Frame 165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1944350" y="5286375"/>
            <a:ext cx="6191250" cy="2905125"/>
          </a:xfrm>
          <a:prstGeom prst="rect">
            <a:avLst/>
          </a:prstGeom>
        </p:spPr>
      </p:pic>
      <p:sp>
        <p:nvSpPr>
          <p:cNvPr id="22" name="NEW"/>
          <p:cNvSpPr/>
          <p:nvPr/>
        </p:nvSpPr>
        <p:spPr>
          <a:xfrm>
            <a:off x="527139" y="2294709"/>
            <a:ext cx="6191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NEW</a:t>
            </a:r>
            <a:endParaRPr lang="en-US" sz="1500" dirty="0">
              <a:latin typeface="Montserrat" panose="00000500000000000000" pitchFamily="2" charset="-52"/>
            </a:endParaRPr>
          </a:p>
        </p:txBody>
      </p:sp>
      <p:sp>
        <p:nvSpPr>
          <p:cNvPr id="23" name="38027"/>
          <p:cNvSpPr/>
          <p:nvPr/>
        </p:nvSpPr>
        <p:spPr>
          <a:xfrm>
            <a:off x="466725" y="5670291"/>
            <a:ext cx="9334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</a:rPr>
              <a:t>Арт</a:t>
            </a: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</a:rPr>
              <a:t> 38027</a:t>
            </a:r>
            <a:endParaRPr lang="en-US" sz="1125" dirty="0">
              <a:latin typeface="Montserrat" panose="00000500000000000000" pitchFamily="2" charset="-52"/>
            </a:endParaRPr>
          </a:p>
        </p:txBody>
      </p:sp>
      <p:sp>
        <p:nvSpPr>
          <p:cNvPr id="24" name="default_name"/>
          <p:cNvSpPr/>
          <p:nvPr/>
        </p:nvSpPr>
        <p:spPr>
          <a:xfrm>
            <a:off x="381000" y="6315074"/>
            <a:ext cx="666750" cy="2219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Zen Kaku Gothic New Regular" pitchFamily="34" charset="-122"/>
                <a:cs typeface="Zen Kaku Gothic New Regular" pitchFamily="34" charset="-120"/>
              </a:rPr>
              <a:t>ЦВЕТ</a:t>
            </a:r>
            <a:endParaRPr lang="en-US" sz="1500" dirty="0">
              <a:latin typeface="Montserrat" panose="00000500000000000000" pitchFamily="2" charset="-52"/>
            </a:endParaRPr>
          </a:p>
        </p:txBody>
      </p:sp>
      <p:sp>
        <p:nvSpPr>
          <p:cNvPr id="25" name="Text 3"/>
          <p:cNvSpPr/>
          <p:nvPr/>
        </p:nvSpPr>
        <p:spPr>
          <a:xfrm>
            <a:off x="381000" y="6867525"/>
            <a:ext cx="4067175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ts val="15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Ручка с поворотным механизмом в оригинальном исполнении с золотой зеркальной отделкой, эффектно подчеркивающей сатинированный корпус.</a:t>
            </a:r>
            <a:endParaRPr lang="en-US" sz="1350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133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линии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Group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4438650" y="1543050"/>
            <a:ext cx="8667750" cy="7467600"/>
          </a:xfrm>
          <a:prstGeom prst="rect">
            <a:avLst/>
          </a:prstGeom>
        </p:spPr>
      </p:pic>
      <p:pic>
        <p:nvPicPr>
          <p:cNvPr id="5" name="logo_neopen_black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6098329" y="752475"/>
            <a:ext cx="1428750" cy="419105"/>
          </a:xfrm>
          <a:prstGeom prst="rect">
            <a:avLst/>
          </a:prstGeom>
        </p:spPr>
      </p:pic>
      <p:pic>
        <p:nvPicPr>
          <p:cNvPr id="6" name="Ellipse 5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314950" y="7915275"/>
            <a:ext cx="7419975" cy="2371725"/>
          </a:xfrm>
          <a:prstGeom prst="rect">
            <a:avLst/>
          </a:prstGeom>
        </p:spPr>
      </p:pic>
      <p:pic>
        <p:nvPicPr>
          <p:cNvPr id="7" name="Group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62000" y="752475"/>
            <a:ext cx="2200275" cy="409575"/>
          </a:xfrm>
          <a:prstGeom prst="rect">
            <a:avLst/>
          </a:prstGeom>
        </p:spPr>
      </p:pic>
      <p:pic>
        <p:nvPicPr>
          <p:cNvPr id="8" name="Frame 3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381000" y="2200275"/>
            <a:ext cx="800100" cy="400050"/>
          </a:xfrm>
          <a:prstGeom prst="rect">
            <a:avLst/>
          </a:prstGeom>
        </p:spPr>
      </p:pic>
      <p:pic>
        <p:nvPicPr>
          <p:cNvPr id="9" name="e8ce09ad-53e6-11ea-9495-00155d640316 (2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7962900" y="10523153"/>
            <a:ext cx="888190" cy="888190"/>
          </a:xfrm>
          <a:prstGeom prst="rect">
            <a:avLst/>
          </a:prstGeom>
        </p:spPr>
      </p:pic>
      <p:pic>
        <p:nvPicPr>
          <p:cNvPr id="10" name="8a809ff9-6519-11ef-966a-00155d41c408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7485311" y="10406476"/>
            <a:ext cx="673360" cy="673360"/>
          </a:xfrm>
          <a:prstGeom prst="rect">
            <a:avLst/>
          </a:prstGeom>
        </p:spPr>
      </p:pic>
      <p:pic>
        <p:nvPicPr>
          <p:cNvPr id="11" name="a83a8ba2-6547-11ef-966a-00155d41c408 2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4381500" y="265314"/>
            <a:ext cx="9319301" cy="9319297"/>
          </a:xfrm>
          <a:prstGeom prst="rect">
            <a:avLst/>
          </a:prstGeom>
        </p:spPr>
      </p:pic>
      <p:pic>
        <p:nvPicPr>
          <p:cNvPr id="12" name="eade318f-fa83-11ef-967f-00155d640301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839325" y="10360284"/>
            <a:ext cx="781097" cy="781097"/>
          </a:xfrm>
          <a:prstGeom prst="rect">
            <a:avLst/>
          </a:prstGeom>
        </p:spPr>
      </p:pic>
      <p:pic>
        <p:nvPicPr>
          <p:cNvPr id="13" name="2181163f-7cdc-11f0-968d-00155d640301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496425" y="10550784"/>
            <a:ext cx="781097" cy="781097"/>
          </a:xfrm>
          <a:prstGeom prst="rect">
            <a:avLst/>
          </a:prstGeom>
        </p:spPr>
      </p:pic>
      <p:pic>
        <p:nvPicPr>
          <p:cNvPr id="14" name="03942b64-678e-11e7-942a-00155d640301 (3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144000" y="10655559"/>
            <a:ext cx="781097" cy="781097"/>
          </a:xfrm>
          <a:prstGeom prst="rect">
            <a:avLst/>
          </a:prstGeom>
        </p:spPr>
      </p:pic>
      <p:pic>
        <p:nvPicPr>
          <p:cNvPr id="15" name="f6f43436-9280-11ed-9638-00155d640301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839200" y="10731759"/>
            <a:ext cx="781097" cy="781097"/>
          </a:xfrm>
          <a:prstGeom prst="rect">
            <a:avLst/>
          </a:prstGeom>
        </p:spPr>
      </p:pic>
      <p:pic>
        <p:nvPicPr>
          <p:cNvPr id="16" name="2ea1e052-91aa-11ed-9638-00155d640301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439150" y="10731759"/>
            <a:ext cx="781097" cy="781097"/>
          </a:xfrm>
          <a:prstGeom prst="rect">
            <a:avLst/>
          </a:prstGeom>
        </p:spPr>
      </p:pic>
      <p:pic>
        <p:nvPicPr>
          <p:cNvPr id="17" name="640950fd-edd6-11ee-9659-00155da68a11 (2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7743825" y="10484202"/>
            <a:ext cx="781237" cy="781237"/>
          </a:xfrm>
          <a:prstGeom prst="rect">
            <a:avLst/>
          </a:prstGeom>
        </p:spPr>
      </p:pic>
      <p:pic>
        <p:nvPicPr>
          <p:cNvPr id="18" name="Frame 165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1944350" y="5324475"/>
            <a:ext cx="6191250" cy="2905125"/>
          </a:xfrm>
          <a:prstGeom prst="rect">
            <a:avLst/>
          </a:prstGeom>
        </p:spPr>
      </p:pic>
      <p:pic>
        <p:nvPicPr>
          <p:cNvPr id="19" name="Group 4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6499207" y="8422007"/>
            <a:ext cx="1043936" cy="1043936"/>
          </a:xfrm>
          <a:prstGeom prst="rect">
            <a:avLst/>
          </a:prstGeom>
        </p:spPr>
      </p:pic>
      <p:pic>
        <p:nvPicPr>
          <p:cNvPr id="20" name="Group 3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5642013" y="8421946"/>
            <a:ext cx="1043936" cy="1043941"/>
          </a:xfrm>
          <a:prstGeom prst="rect">
            <a:avLst/>
          </a:prstGeom>
        </p:spPr>
      </p:pic>
      <p:pic>
        <p:nvPicPr>
          <p:cNvPr id="21" name="Frame 30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381000" y="2800350"/>
            <a:ext cx="5581650" cy="6362700"/>
          </a:xfrm>
          <a:prstGeom prst="rect">
            <a:avLst/>
          </a:prstGeom>
        </p:spPr>
      </p:pic>
      <p:sp>
        <p:nvSpPr>
          <p:cNvPr id="22" name="NEW"/>
          <p:cNvSpPr/>
          <p:nvPr/>
        </p:nvSpPr>
        <p:spPr>
          <a:xfrm>
            <a:off x="535848" y="2286000"/>
            <a:ext cx="6191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NEW</a:t>
            </a:r>
            <a:endParaRPr lang="en-US" sz="1500" dirty="0">
              <a:latin typeface="Montserrat" panose="00000500000000000000" pitchFamily="2" charset="-52"/>
            </a:endParaRPr>
          </a:p>
        </p:txBody>
      </p:sp>
      <p:sp>
        <p:nvSpPr>
          <p:cNvPr id="23" name="38028"/>
          <p:cNvSpPr/>
          <p:nvPr/>
        </p:nvSpPr>
        <p:spPr>
          <a:xfrm>
            <a:off x="466725" y="5753100"/>
            <a:ext cx="9429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</a:rPr>
              <a:t>Арт</a:t>
            </a: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</a:rPr>
              <a:t> 38028</a:t>
            </a:r>
            <a:endParaRPr lang="en-US" sz="1125" dirty="0">
              <a:latin typeface="Montserrat" panose="00000500000000000000" pitchFamily="2" charset="-52"/>
            </a:endParaRPr>
          </a:p>
        </p:txBody>
      </p:sp>
      <p:sp>
        <p:nvSpPr>
          <p:cNvPr id="24" name="default_name"/>
          <p:cNvSpPr/>
          <p:nvPr/>
        </p:nvSpPr>
        <p:spPr>
          <a:xfrm>
            <a:off x="381000" y="6410325"/>
            <a:ext cx="666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Zen Kaku Gothic New Regular" pitchFamily="34" charset="-122"/>
                <a:cs typeface="Zen Kaku Gothic New Regular" pitchFamily="34" charset="-120"/>
              </a:rPr>
              <a:t>ЦВЕТ</a:t>
            </a:r>
            <a:endParaRPr lang="en-US" sz="1500" dirty="0">
              <a:latin typeface="Montserrat" panose="00000500000000000000" pitchFamily="2" charset="-52"/>
            </a:endParaRPr>
          </a:p>
        </p:txBody>
      </p:sp>
      <p:sp>
        <p:nvSpPr>
          <p:cNvPr id="25" name="-"/>
          <p:cNvSpPr/>
          <p:nvPr/>
        </p:nvSpPr>
        <p:spPr>
          <a:xfrm>
            <a:off x="381000" y="6962775"/>
            <a:ext cx="4067175" cy="952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ts val="15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Ручка с поворотным механизмом в оригинальном исполнении с зеркальной отделкой цвета вороненой стали, дополняющей мягкое софт-тач покрытие на корпусе.</a:t>
            </a:r>
            <a:endParaRPr lang="en-US" sz="1350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134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линии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Group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4438650" y="1543050"/>
            <a:ext cx="8667750" cy="7467600"/>
          </a:xfrm>
          <a:prstGeom prst="rect">
            <a:avLst/>
          </a:prstGeom>
        </p:spPr>
      </p:pic>
      <p:pic>
        <p:nvPicPr>
          <p:cNvPr id="5" name="logo_neopen_black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6098329" y="752475"/>
            <a:ext cx="1428750" cy="419105"/>
          </a:xfrm>
          <a:prstGeom prst="rect">
            <a:avLst/>
          </a:prstGeom>
        </p:spPr>
      </p:pic>
      <p:pic>
        <p:nvPicPr>
          <p:cNvPr id="6" name="Ellipse 5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314950" y="7915275"/>
            <a:ext cx="7419975" cy="2371725"/>
          </a:xfrm>
          <a:prstGeom prst="rect">
            <a:avLst/>
          </a:prstGeom>
        </p:spPr>
      </p:pic>
      <p:pic>
        <p:nvPicPr>
          <p:cNvPr id="7" name="Group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62000" y="752475"/>
            <a:ext cx="2200275" cy="409575"/>
          </a:xfrm>
          <a:prstGeom prst="rect">
            <a:avLst/>
          </a:prstGeom>
        </p:spPr>
      </p:pic>
      <p:pic>
        <p:nvPicPr>
          <p:cNvPr id="8" name="Frame 3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381000" y="2200275"/>
            <a:ext cx="800100" cy="400050"/>
          </a:xfrm>
          <a:prstGeom prst="rect">
            <a:avLst/>
          </a:prstGeom>
        </p:spPr>
      </p:pic>
      <p:pic>
        <p:nvPicPr>
          <p:cNvPr id="9" name="e8ce09ad-53e6-11ea-9495-00155d640316 (2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334375" y="10618403"/>
            <a:ext cx="888190" cy="888190"/>
          </a:xfrm>
          <a:prstGeom prst="rect">
            <a:avLst/>
          </a:prstGeom>
        </p:spPr>
      </p:pic>
      <p:pic>
        <p:nvPicPr>
          <p:cNvPr id="10" name="8a809ff9-6519-11ef-966a-00155d41c408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7848600" y="10467277"/>
            <a:ext cx="673360" cy="673360"/>
          </a:xfrm>
          <a:prstGeom prst="rect">
            <a:avLst/>
          </a:prstGeom>
        </p:spPr>
      </p:pic>
      <p:pic>
        <p:nvPicPr>
          <p:cNvPr id="11" name="eade318f-fa83-11ef-967f-00155d640301 1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4498730" y="424644"/>
            <a:ext cx="9239269" cy="9239273"/>
          </a:xfrm>
          <a:prstGeom prst="rect">
            <a:avLst/>
          </a:prstGeom>
        </p:spPr>
      </p:pic>
      <p:pic>
        <p:nvPicPr>
          <p:cNvPr id="12" name="2181163f-7cdc-11f0-968d-00155d640301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772650" y="10407909"/>
            <a:ext cx="781097" cy="781097"/>
          </a:xfrm>
          <a:prstGeom prst="rect">
            <a:avLst/>
          </a:prstGeom>
        </p:spPr>
      </p:pic>
      <p:pic>
        <p:nvPicPr>
          <p:cNvPr id="13" name="03942b64-678e-11e7-942a-00155d640301 (3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458325" y="10569834"/>
            <a:ext cx="781097" cy="781097"/>
          </a:xfrm>
          <a:prstGeom prst="rect">
            <a:avLst/>
          </a:prstGeom>
        </p:spPr>
      </p:pic>
      <p:pic>
        <p:nvPicPr>
          <p:cNvPr id="14" name="f6f43436-9280-11ed-9638-00155d640301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086850" y="10674609"/>
            <a:ext cx="781097" cy="781097"/>
          </a:xfrm>
          <a:prstGeom prst="rect">
            <a:avLst/>
          </a:prstGeom>
        </p:spPr>
      </p:pic>
      <p:pic>
        <p:nvPicPr>
          <p:cNvPr id="15" name="2ea1e052-91aa-11ed-9638-00155d640301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715375" y="10693659"/>
            <a:ext cx="781097" cy="781097"/>
          </a:xfrm>
          <a:prstGeom prst="rect">
            <a:avLst/>
          </a:prstGeom>
        </p:spPr>
      </p:pic>
      <p:pic>
        <p:nvPicPr>
          <p:cNvPr id="16" name="640950fd-edd6-11ee-9659-00155da68a11 (2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153400" y="10579452"/>
            <a:ext cx="781237" cy="781237"/>
          </a:xfrm>
          <a:prstGeom prst="rect">
            <a:avLst/>
          </a:prstGeom>
        </p:spPr>
      </p:pic>
      <p:pic>
        <p:nvPicPr>
          <p:cNvPr id="17" name="a83a8ba2-6547-11ef-966a-00155d41c408 2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7524750" y="10441046"/>
            <a:ext cx="619491" cy="619491"/>
          </a:xfrm>
          <a:prstGeom prst="rect">
            <a:avLst/>
          </a:prstGeom>
        </p:spPr>
      </p:pic>
      <p:pic>
        <p:nvPicPr>
          <p:cNvPr id="18" name="Frame 165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1944350" y="5324475"/>
            <a:ext cx="6191250" cy="2905125"/>
          </a:xfrm>
          <a:prstGeom prst="rect">
            <a:avLst/>
          </a:prstGeom>
        </p:spPr>
      </p:pic>
      <p:pic>
        <p:nvPicPr>
          <p:cNvPr id="19" name="Group 4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6499207" y="8412482"/>
            <a:ext cx="1043936" cy="1043936"/>
          </a:xfrm>
          <a:prstGeom prst="rect">
            <a:avLst/>
          </a:prstGeom>
        </p:spPr>
      </p:pic>
      <p:pic>
        <p:nvPicPr>
          <p:cNvPr id="20" name="Group 3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5642013" y="8412421"/>
            <a:ext cx="1043936" cy="1043941"/>
          </a:xfrm>
          <a:prstGeom prst="rect">
            <a:avLst/>
          </a:prstGeom>
        </p:spPr>
      </p:pic>
      <p:pic>
        <p:nvPicPr>
          <p:cNvPr id="21" name="Frame 30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381000" y="2762250"/>
            <a:ext cx="5581650" cy="5324475"/>
          </a:xfrm>
          <a:prstGeom prst="rect">
            <a:avLst/>
          </a:prstGeom>
        </p:spPr>
      </p:pic>
      <p:sp>
        <p:nvSpPr>
          <p:cNvPr id="22" name="NEW"/>
          <p:cNvSpPr/>
          <p:nvPr/>
        </p:nvSpPr>
        <p:spPr>
          <a:xfrm>
            <a:off x="518431" y="2294709"/>
            <a:ext cx="6191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NEW</a:t>
            </a:r>
            <a:endParaRPr lang="en-US" sz="1500" dirty="0">
              <a:latin typeface="Montserrat" panose="00000500000000000000" pitchFamily="2" charset="-52"/>
            </a:endParaRPr>
          </a:p>
        </p:txBody>
      </p:sp>
      <p:sp>
        <p:nvSpPr>
          <p:cNvPr id="23" name="40409"/>
          <p:cNvSpPr/>
          <p:nvPr/>
        </p:nvSpPr>
        <p:spPr>
          <a:xfrm>
            <a:off x="466725" y="4714742"/>
            <a:ext cx="9620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</a:rPr>
              <a:t>Арт</a:t>
            </a: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</a:rPr>
              <a:t> 40409</a:t>
            </a:r>
            <a:endParaRPr lang="en-US" sz="1125" dirty="0">
              <a:latin typeface="Montserrat" panose="00000500000000000000" pitchFamily="2" charset="-52"/>
            </a:endParaRPr>
          </a:p>
        </p:txBody>
      </p:sp>
      <p:sp>
        <p:nvSpPr>
          <p:cNvPr id="24" name="default_name"/>
          <p:cNvSpPr/>
          <p:nvPr/>
        </p:nvSpPr>
        <p:spPr>
          <a:xfrm>
            <a:off x="381000" y="5314950"/>
            <a:ext cx="666750" cy="259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Zen Kaku Gothic New Regular" pitchFamily="34" charset="-122"/>
                <a:cs typeface="Zen Kaku Gothic New Regular" pitchFamily="34" charset="-120"/>
              </a:rPr>
              <a:t>ЦВЕТ</a:t>
            </a:r>
            <a:endParaRPr lang="en-US" sz="1500" dirty="0">
              <a:latin typeface="Montserrat" panose="00000500000000000000" pitchFamily="2" charset="-52"/>
            </a:endParaRPr>
          </a:p>
        </p:txBody>
      </p:sp>
      <p:sp>
        <p:nvSpPr>
          <p:cNvPr id="25" name="Text 3"/>
          <p:cNvSpPr/>
          <p:nvPr/>
        </p:nvSpPr>
        <p:spPr>
          <a:xfrm>
            <a:off x="381000" y="5867400"/>
            <a:ext cx="4067175" cy="1333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ts val="15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Простая, удобная и легкая пластиковая ручка с хромированными акцентами в отделке и поворотным механизмом. Инструмент изготовлен из высококачественных материалов, однако остается отличным решением для массовых мероприятий, благодаря универсальности и низкой цене.</a:t>
            </a:r>
            <a:endParaRPr lang="en-US" sz="1350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135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линии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Group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4438650" y="1543050"/>
            <a:ext cx="8667750" cy="7467600"/>
          </a:xfrm>
          <a:prstGeom prst="rect">
            <a:avLst/>
          </a:prstGeom>
        </p:spPr>
      </p:pic>
      <p:pic>
        <p:nvPicPr>
          <p:cNvPr id="5" name="logo_neopen_black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6098329" y="752475"/>
            <a:ext cx="1428750" cy="419105"/>
          </a:xfrm>
          <a:prstGeom prst="rect">
            <a:avLst/>
          </a:prstGeom>
        </p:spPr>
      </p:pic>
      <p:pic>
        <p:nvPicPr>
          <p:cNvPr id="6" name="Ellipse 5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314950" y="7915275"/>
            <a:ext cx="7419975" cy="2371725"/>
          </a:xfrm>
          <a:prstGeom prst="rect">
            <a:avLst/>
          </a:prstGeom>
        </p:spPr>
      </p:pic>
      <p:pic>
        <p:nvPicPr>
          <p:cNvPr id="7" name="Group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62000" y="752475"/>
            <a:ext cx="2200275" cy="409575"/>
          </a:xfrm>
          <a:prstGeom prst="rect">
            <a:avLst/>
          </a:prstGeom>
        </p:spPr>
      </p:pic>
      <p:pic>
        <p:nvPicPr>
          <p:cNvPr id="8" name="Frame 3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381000" y="2200275"/>
            <a:ext cx="800100" cy="400050"/>
          </a:xfrm>
          <a:prstGeom prst="rect">
            <a:avLst/>
          </a:prstGeom>
        </p:spPr>
      </p:pic>
      <p:pic>
        <p:nvPicPr>
          <p:cNvPr id="9" name="e8ce09ad-53e6-11ea-9495-00155d640316 (2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801100" y="10523153"/>
            <a:ext cx="888190" cy="888190"/>
          </a:xfrm>
          <a:prstGeom prst="rect">
            <a:avLst/>
          </a:prstGeom>
        </p:spPr>
      </p:pic>
      <p:pic>
        <p:nvPicPr>
          <p:cNvPr id="10" name="8a809ff9-6519-11ef-966a-00155d41c408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258175" y="10638727"/>
            <a:ext cx="673360" cy="673360"/>
          </a:xfrm>
          <a:prstGeom prst="rect">
            <a:avLst/>
          </a:prstGeom>
        </p:spPr>
      </p:pic>
      <p:pic>
        <p:nvPicPr>
          <p:cNvPr id="11" name="eade318f-fa83-11ef-967f-00155d640301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7572375" y="10428963"/>
            <a:ext cx="686884" cy="686884"/>
          </a:xfrm>
          <a:prstGeom prst="rect">
            <a:avLst/>
          </a:prstGeom>
        </p:spPr>
      </p:pic>
      <p:pic>
        <p:nvPicPr>
          <p:cNvPr id="12" name="2181163f-7cdc-11f0-968d-00155d640301 1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4238625" y="258268"/>
            <a:ext cx="9685102" cy="9685098"/>
          </a:xfrm>
          <a:prstGeom prst="rect">
            <a:avLst/>
          </a:prstGeom>
        </p:spPr>
      </p:pic>
      <p:pic>
        <p:nvPicPr>
          <p:cNvPr id="13" name="03942b64-678e-11e7-942a-00155d640301 (3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915525" y="10426959"/>
            <a:ext cx="781097" cy="781097"/>
          </a:xfrm>
          <a:prstGeom prst="rect">
            <a:avLst/>
          </a:prstGeom>
        </p:spPr>
      </p:pic>
      <p:pic>
        <p:nvPicPr>
          <p:cNvPr id="14" name="f6f43436-9280-11ed-9638-00155d640301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610725" y="10522209"/>
            <a:ext cx="781097" cy="781097"/>
          </a:xfrm>
          <a:prstGeom prst="rect">
            <a:avLst/>
          </a:prstGeom>
        </p:spPr>
      </p:pic>
      <p:pic>
        <p:nvPicPr>
          <p:cNvPr id="15" name="2ea1e052-91aa-11ed-9638-00155d640301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229725" y="10588884"/>
            <a:ext cx="781097" cy="781097"/>
          </a:xfrm>
          <a:prstGeom prst="rect">
            <a:avLst/>
          </a:prstGeom>
        </p:spPr>
      </p:pic>
      <p:pic>
        <p:nvPicPr>
          <p:cNvPr id="16" name="640950fd-edd6-11ee-9659-00155da68a11 (2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524875" y="10598502"/>
            <a:ext cx="781237" cy="781237"/>
          </a:xfrm>
          <a:prstGeom prst="rect">
            <a:avLst/>
          </a:prstGeom>
        </p:spPr>
      </p:pic>
      <p:pic>
        <p:nvPicPr>
          <p:cNvPr id="17" name="a83a8ba2-6547-11ef-966a-00155d41c408 2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7953375" y="10593446"/>
            <a:ext cx="619491" cy="619491"/>
          </a:xfrm>
          <a:prstGeom prst="rect">
            <a:avLst/>
          </a:prstGeom>
        </p:spPr>
      </p:pic>
      <p:pic>
        <p:nvPicPr>
          <p:cNvPr id="18" name="Frame 165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1944350" y="5324475"/>
            <a:ext cx="6191250" cy="2905125"/>
          </a:xfrm>
          <a:prstGeom prst="rect">
            <a:avLst/>
          </a:prstGeom>
        </p:spPr>
      </p:pic>
      <p:pic>
        <p:nvPicPr>
          <p:cNvPr id="19" name="Group 4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6499207" y="8412482"/>
            <a:ext cx="1043936" cy="1043936"/>
          </a:xfrm>
          <a:prstGeom prst="rect">
            <a:avLst/>
          </a:prstGeom>
        </p:spPr>
      </p:pic>
      <p:pic>
        <p:nvPicPr>
          <p:cNvPr id="20" name="Group 3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5642013" y="8412421"/>
            <a:ext cx="1043936" cy="1043941"/>
          </a:xfrm>
          <a:prstGeom prst="rect">
            <a:avLst/>
          </a:prstGeom>
        </p:spPr>
      </p:pic>
      <p:pic>
        <p:nvPicPr>
          <p:cNvPr id="21" name="Frame 30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381000" y="2733675"/>
            <a:ext cx="5581650" cy="7553325"/>
          </a:xfrm>
          <a:prstGeom prst="rect">
            <a:avLst/>
          </a:prstGeom>
        </p:spPr>
      </p:pic>
      <p:sp>
        <p:nvSpPr>
          <p:cNvPr id="22" name="NEW"/>
          <p:cNvSpPr/>
          <p:nvPr/>
        </p:nvSpPr>
        <p:spPr>
          <a:xfrm>
            <a:off x="527139" y="2286000"/>
            <a:ext cx="6191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NEW</a:t>
            </a:r>
            <a:endParaRPr lang="en-US" sz="1500" dirty="0">
              <a:latin typeface="Montserrat" panose="00000500000000000000" pitchFamily="2" charset="-52"/>
            </a:endParaRPr>
          </a:p>
        </p:txBody>
      </p:sp>
      <p:sp>
        <p:nvSpPr>
          <p:cNvPr id="23" name="40411"/>
          <p:cNvSpPr/>
          <p:nvPr/>
        </p:nvSpPr>
        <p:spPr>
          <a:xfrm>
            <a:off x="466725" y="5738813"/>
            <a:ext cx="8953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</a:rPr>
              <a:t>Арт</a:t>
            </a: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</a:rPr>
              <a:t> 40411</a:t>
            </a:r>
            <a:endParaRPr lang="en-US" sz="1125" dirty="0">
              <a:latin typeface="Montserrat" panose="00000500000000000000" pitchFamily="2" charset="-52"/>
            </a:endParaRPr>
          </a:p>
        </p:txBody>
      </p:sp>
      <p:sp>
        <p:nvSpPr>
          <p:cNvPr id="24" name="default_name"/>
          <p:cNvSpPr/>
          <p:nvPr/>
        </p:nvSpPr>
        <p:spPr>
          <a:xfrm>
            <a:off x="381000" y="6355556"/>
            <a:ext cx="666750" cy="238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Zen Kaku Gothic New Regular" pitchFamily="34" charset="-122"/>
                <a:cs typeface="Zen Kaku Gothic New Regular" pitchFamily="34" charset="-120"/>
              </a:rPr>
              <a:t>ЦВЕТ</a:t>
            </a:r>
            <a:endParaRPr lang="en-US" sz="1500" dirty="0">
              <a:latin typeface="Montserrat" panose="00000500000000000000" pitchFamily="2" charset="-52"/>
            </a:endParaRPr>
          </a:p>
        </p:txBody>
      </p:sp>
      <p:sp>
        <p:nvSpPr>
          <p:cNvPr id="25" name="-"/>
          <p:cNvSpPr/>
          <p:nvPr/>
        </p:nvSpPr>
        <p:spPr>
          <a:xfrm>
            <a:off x="381000" y="6981825"/>
            <a:ext cx="4067175" cy="171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ts val="15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Легкость во всем - от нажатия до письма. Эта инновационная модель оборудована сверхмягким механизмом подачи стержня, который позволит вам без усилий как обнажить пишущий узел, так и убрать его обратно в корпус. Помимо этого, ручка снабжена рифленой зоной грипа и идеальной эргономикой деталей, что делает письмо плавным и приятным.</a:t>
            </a:r>
            <a:endParaRPr lang="en-US" sz="1350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136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линии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Group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4438650" y="1543050"/>
            <a:ext cx="8667750" cy="7467600"/>
          </a:xfrm>
          <a:prstGeom prst="rect">
            <a:avLst/>
          </a:prstGeom>
        </p:spPr>
      </p:pic>
      <p:pic>
        <p:nvPicPr>
          <p:cNvPr id="5" name="logo_neopen_black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6098329" y="752475"/>
            <a:ext cx="1428750" cy="419103"/>
          </a:xfrm>
          <a:prstGeom prst="rect">
            <a:avLst/>
          </a:prstGeom>
        </p:spPr>
      </p:pic>
      <p:pic>
        <p:nvPicPr>
          <p:cNvPr id="6" name="Ellipse 5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314950" y="7915275"/>
            <a:ext cx="7419975" cy="2371725"/>
          </a:xfrm>
          <a:prstGeom prst="rect">
            <a:avLst/>
          </a:prstGeom>
        </p:spPr>
      </p:pic>
      <p:pic>
        <p:nvPicPr>
          <p:cNvPr id="7" name="Group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62000" y="752475"/>
            <a:ext cx="2200276" cy="409579"/>
          </a:xfrm>
          <a:prstGeom prst="rect">
            <a:avLst/>
          </a:prstGeom>
        </p:spPr>
      </p:pic>
      <p:pic>
        <p:nvPicPr>
          <p:cNvPr id="8" name="Frame 3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381000" y="2200275"/>
            <a:ext cx="800100" cy="400050"/>
          </a:xfrm>
          <a:prstGeom prst="rect">
            <a:avLst/>
          </a:prstGeom>
        </p:spPr>
      </p:pic>
      <p:pic>
        <p:nvPicPr>
          <p:cNvPr id="9" name="e8ce09ad-53e6-11ea-9495-00155d640316 (2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182100" y="10532678"/>
            <a:ext cx="888190" cy="888190"/>
          </a:xfrm>
          <a:prstGeom prst="rect">
            <a:avLst/>
          </a:prstGeom>
        </p:spPr>
      </p:pic>
      <p:pic>
        <p:nvPicPr>
          <p:cNvPr id="10" name="8a809ff9-6519-11ef-966a-00155d41c408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677275" y="10648252"/>
            <a:ext cx="673360" cy="673360"/>
          </a:xfrm>
          <a:prstGeom prst="rect">
            <a:avLst/>
          </a:prstGeom>
        </p:spPr>
      </p:pic>
      <p:pic>
        <p:nvPicPr>
          <p:cNvPr id="11" name="eade318f-fa83-11ef-967f-00155d640301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7972425" y="10533729"/>
            <a:ext cx="686884" cy="686884"/>
          </a:xfrm>
          <a:prstGeom prst="rect">
            <a:avLst/>
          </a:prstGeom>
        </p:spPr>
      </p:pic>
      <p:pic>
        <p:nvPicPr>
          <p:cNvPr id="12" name="2181163f-7cdc-11f0-968d-00155d640301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7639050" y="10448572"/>
            <a:ext cx="673512" cy="673512"/>
          </a:xfrm>
          <a:prstGeom prst="rect">
            <a:avLst/>
          </a:prstGeom>
        </p:spPr>
      </p:pic>
      <p:pic>
        <p:nvPicPr>
          <p:cNvPr id="13" name="03942b64-678e-11e7-942a-00155d640301 (3) 1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4495800" y="249138"/>
            <a:ext cx="9307544" cy="9307540"/>
          </a:xfrm>
          <a:prstGeom prst="rect">
            <a:avLst/>
          </a:prstGeom>
        </p:spPr>
      </p:pic>
      <p:pic>
        <p:nvPicPr>
          <p:cNvPr id="14" name="f6f43436-9280-11ed-9638-00155d640301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906000" y="10426954"/>
            <a:ext cx="781097" cy="781097"/>
          </a:xfrm>
          <a:prstGeom prst="rect">
            <a:avLst/>
          </a:prstGeom>
        </p:spPr>
      </p:pic>
      <p:pic>
        <p:nvPicPr>
          <p:cNvPr id="15" name="2ea1e052-91aa-11ed-9638-00155d640301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553575" y="10560304"/>
            <a:ext cx="781097" cy="781097"/>
          </a:xfrm>
          <a:prstGeom prst="rect">
            <a:avLst/>
          </a:prstGeom>
        </p:spPr>
      </p:pic>
      <p:pic>
        <p:nvPicPr>
          <p:cNvPr id="16" name="640950fd-edd6-11ee-9659-00155da68a11 (2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010650" y="10646122"/>
            <a:ext cx="781237" cy="781237"/>
          </a:xfrm>
          <a:prstGeom prst="rect">
            <a:avLst/>
          </a:prstGeom>
        </p:spPr>
      </p:pic>
      <p:pic>
        <p:nvPicPr>
          <p:cNvPr id="17" name="a83a8ba2-6547-11ef-966a-00155d41c408 2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391525" y="10650596"/>
            <a:ext cx="619491" cy="619491"/>
          </a:xfrm>
          <a:prstGeom prst="rect">
            <a:avLst/>
          </a:prstGeom>
        </p:spPr>
      </p:pic>
      <p:pic>
        <p:nvPicPr>
          <p:cNvPr id="18" name="Frame 165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1944350" y="5324475"/>
            <a:ext cx="6191250" cy="2905125"/>
          </a:xfrm>
          <a:prstGeom prst="rect">
            <a:avLst/>
          </a:prstGeom>
        </p:spPr>
      </p:pic>
      <p:pic>
        <p:nvPicPr>
          <p:cNvPr id="19" name="Group 4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6499207" y="8412482"/>
            <a:ext cx="1043936" cy="1043936"/>
          </a:xfrm>
          <a:prstGeom prst="rect">
            <a:avLst/>
          </a:prstGeom>
        </p:spPr>
      </p:pic>
      <p:pic>
        <p:nvPicPr>
          <p:cNvPr id="20" name="Group 3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5642013" y="8412426"/>
            <a:ext cx="1043936" cy="1043936"/>
          </a:xfrm>
          <a:prstGeom prst="rect">
            <a:avLst/>
          </a:prstGeom>
        </p:spPr>
      </p:pic>
      <p:pic>
        <p:nvPicPr>
          <p:cNvPr id="21" name="Frame 30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381000" y="2819400"/>
            <a:ext cx="5581650" cy="4914900"/>
          </a:xfrm>
          <a:prstGeom prst="rect">
            <a:avLst/>
          </a:prstGeom>
        </p:spPr>
      </p:pic>
      <p:sp>
        <p:nvSpPr>
          <p:cNvPr id="22" name="HIT"/>
          <p:cNvSpPr/>
          <p:nvPr/>
        </p:nvSpPr>
        <p:spPr>
          <a:xfrm>
            <a:off x="623888" y="2286000"/>
            <a:ext cx="3524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HIT</a:t>
            </a:r>
            <a:endParaRPr lang="en-US" sz="1500" dirty="0">
              <a:latin typeface="Montserrat" panose="00000500000000000000" pitchFamily="2" charset="-52"/>
            </a:endParaRPr>
          </a:p>
        </p:txBody>
      </p:sp>
      <p:sp>
        <p:nvSpPr>
          <p:cNvPr id="23" name="22803"/>
          <p:cNvSpPr/>
          <p:nvPr/>
        </p:nvSpPr>
        <p:spPr>
          <a:xfrm>
            <a:off x="466725" y="4600442"/>
            <a:ext cx="9429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</a:rPr>
              <a:t>Арт</a:t>
            </a: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</a:rPr>
              <a:t> 22803</a:t>
            </a:r>
            <a:endParaRPr lang="en-US" sz="1125" dirty="0">
              <a:latin typeface="Montserrat" panose="00000500000000000000" pitchFamily="2" charset="-52"/>
            </a:endParaRPr>
          </a:p>
        </p:txBody>
      </p:sp>
      <p:sp>
        <p:nvSpPr>
          <p:cNvPr id="24" name="default_name"/>
          <p:cNvSpPr/>
          <p:nvPr/>
        </p:nvSpPr>
        <p:spPr>
          <a:xfrm>
            <a:off x="381000" y="5124449"/>
            <a:ext cx="595313" cy="295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Zen Kaku Gothic New Regular" pitchFamily="34" charset="-122"/>
                <a:cs typeface="Zen Kaku Gothic New Regular" pitchFamily="34" charset="-120"/>
              </a:rPr>
              <a:t>ЦВЕТ</a:t>
            </a:r>
            <a:endParaRPr lang="en-US" sz="1500" dirty="0">
              <a:latin typeface="Montserrat" panose="00000500000000000000" pitchFamily="2" charset="-52"/>
            </a:endParaRPr>
          </a:p>
        </p:txBody>
      </p:sp>
      <p:sp>
        <p:nvSpPr>
          <p:cNvPr id="25" name="- -"/>
          <p:cNvSpPr/>
          <p:nvPr/>
        </p:nvSpPr>
        <p:spPr>
          <a:xfrm>
            <a:off x="381000" y="6191250"/>
            <a:ext cx="4067175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ts val="15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Настоящая легенда промо-рынка - классические линии, яркая и широкая цветовая гамма, удобный клип, легкость письма.</a:t>
            </a:r>
            <a:endParaRPr lang="en-US" sz="1350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137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линии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Group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4438650" y="1543050"/>
            <a:ext cx="8667750" cy="7467600"/>
          </a:xfrm>
          <a:prstGeom prst="rect">
            <a:avLst/>
          </a:prstGeom>
        </p:spPr>
      </p:pic>
      <p:pic>
        <p:nvPicPr>
          <p:cNvPr id="5" name="logo_neopen_black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6098329" y="752475"/>
            <a:ext cx="1428750" cy="419103"/>
          </a:xfrm>
          <a:prstGeom prst="rect">
            <a:avLst/>
          </a:prstGeom>
        </p:spPr>
      </p:pic>
      <p:pic>
        <p:nvPicPr>
          <p:cNvPr id="6" name="Ellipse 5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314950" y="7915275"/>
            <a:ext cx="7419975" cy="2371725"/>
          </a:xfrm>
          <a:prstGeom prst="rect">
            <a:avLst/>
          </a:prstGeom>
        </p:spPr>
      </p:pic>
      <p:pic>
        <p:nvPicPr>
          <p:cNvPr id="7" name="Group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62000" y="752475"/>
            <a:ext cx="2200276" cy="409579"/>
          </a:xfrm>
          <a:prstGeom prst="rect">
            <a:avLst/>
          </a:prstGeom>
        </p:spPr>
      </p:pic>
      <p:pic>
        <p:nvPicPr>
          <p:cNvPr id="8" name="Frame 3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381000" y="2200275"/>
            <a:ext cx="800100" cy="400050"/>
          </a:xfrm>
          <a:prstGeom prst="rect">
            <a:avLst/>
          </a:prstGeom>
        </p:spPr>
      </p:pic>
      <p:pic>
        <p:nvPicPr>
          <p:cNvPr id="9" name="e8ce09ad-53e6-11ea-9495-00155d640316 (2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505950" y="10351703"/>
            <a:ext cx="888190" cy="888190"/>
          </a:xfrm>
          <a:prstGeom prst="rect">
            <a:avLst/>
          </a:prstGeom>
        </p:spPr>
      </p:pic>
      <p:pic>
        <p:nvPicPr>
          <p:cNvPr id="10" name="8a809ff9-6519-11ef-966a-00155d41c408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086850" y="10619677"/>
            <a:ext cx="673360" cy="673360"/>
          </a:xfrm>
          <a:prstGeom prst="rect">
            <a:avLst/>
          </a:prstGeom>
        </p:spPr>
      </p:pic>
      <p:pic>
        <p:nvPicPr>
          <p:cNvPr id="11" name="eade318f-fa83-11ef-967f-00155d640301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467725" y="10609929"/>
            <a:ext cx="686884" cy="686884"/>
          </a:xfrm>
          <a:prstGeom prst="rect">
            <a:avLst/>
          </a:prstGeom>
        </p:spPr>
      </p:pic>
      <p:pic>
        <p:nvPicPr>
          <p:cNvPr id="12" name="2181163f-7cdc-11f0-968d-00155d640301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077200" y="10458097"/>
            <a:ext cx="673512" cy="673512"/>
          </a:xfrm>
          <a:prstGeom prst="rect">
            <a:avLst/>
          </a:prstGeom>
        </p:spPr>
      </p:pic>
      <p:pic>
        <p:nvPicPr>
          <p:cNvPr id="13" name="03942b64-678e-11e7-942a-00155d640301 (3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7698767" y="10408723"/>
            <a:ext cx="633074" cy="633074"/>
          </a:xfrm>
          <a:prstGeom prst="rect">
            <a:avLst/>
          </a:prstGeom>
        </p:spPr>
      </p:pic>
      <p:pic>
        <p:nvPicPr>
          <p:cNvPr id="14" name="f6f43436-9280-11ed-9638-00155d640301 (1) 1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4419600" y="288187"/>
            <a:ext cx="9238497" cy="9238494"/>
          </a:xfrm>
          <a:prstGeom prst="rect">
            <a:avLst/>
          </a:prstGeom>
        </p:spPr>
      </p:pic>
      <p:pic>
        <p:nvPicPr>
          <p:cNvPr id="15" name="2ea1e052-91aa-11ed-9638-00155d640301 (1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829800" y="10350754"/>
            <a:ext cx="781097" cy="781097"/>
          </a:xfrm>
          <a:prstGeom prst="rect">
            <a:avLst/>
          </a:prstGeom>
        </p:spPr>
      </p:pic>
      <p:pic>
        <p:nvPicPr>
          <p:cNvPr id="16" name="640950fd-edd6-11ee-9659-00155da68a11 (2)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286875" y="10531822"/>
            <a:ext cx="781237" cy="781237"/>
          </a:xfrm>
          <a:prstGeom prst="rect">
            <a:avLst/>
          </a:prstGeom>
        </p:spPr>
      </p:pic>
      <p:pic>
        <p:nvPicPr>
          <p:cNvPr id="17" name="a83a8ba2-6547-11ef-966a-00155d41c408 2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801100" y="10650596"/>
            <a:ext cx="619491" cy="619491"/>
          </a:xfrm>
          <a:prstGeom prst="rect">
            <a:avLst/>
          </a:prstGeom>
        </p:spPr>
      </p:pic>
      <p:pic>
        <p:nvPicPr>
          <p:cNvPr id="18" name="Frame 132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6096000" y="5353050"/>
            <a:ext cx="1181100" cy="4933950"/>
          </a:xfrm>
          <a:prstGeom prst="rect">
            <a:avLst/>
          </a:prstGeom>
        </p:spPr>
      </p:pic>
      <p:pic>
        <p:nvPicPr>
          <p:cNvPr id="19" name="Frame 165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1944350" y="5324475"/>
            <a:ext cx="6191250" cy="2905125"/>
          </a:xfrm>
          <a:prstGeom prst="rect">
            <a:avLst/>
          </a:prstGeom>
        </p:spPr>
      </p:pic>
      <p:pic>
        <p:nvPicPr>
          <p:cNvPr id="20" name="Group 4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6499207" y="8412482"/>
            <a:ext cx="1043936" cy="1043936"/>
          </a:xfrm>
          <a:prstGeom prst="rect">
            <a:avLst/>
          </a:prstGeom>
        </p:spPr>
      </p:pic>
      <p:pic>
        <p:nvPicPr>
          <p:cNvPr id="21" name="Group 3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5642013" y="8412426"/>
            <a:ext cx="1043936" cy="1043936"/>
          </a:xfrm>
          <a:prstGeom prst="rect">
            <a:avLst/>
          </a:prstGeom>
        </p:spPr>
      </p:pic>
      <p:pic>
        <p:nvPicPr>
          <p:cNvPr id="22" name="Frame 30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381000" y="2762250"/>
            <a:ext cx="5581650" cy="4781550"/>
          </a:xfrm>
          <a:prstGeom prst="rect">
            <a:avLst/>
          </a:prstGeom>
        </p:spPr>
      </p:pic>
      <p:sp>
        <p:nvSpPr>
          <p:cNvPr id="23" name="HIT"/>
          <p:cNvSpPr/>
          <p:nvPr/>
        </p:nvSpPr>
        <p:spPr>
          <a:xfrm>
            <a:off x="623888" y="2286000"/>
            <a:ext cx="3524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HIT</a:t>
            </a:r>
            <a:endParaRPr lang="en-US" sz="1500" dirty="0">
              <a:latin typeface="Montserrat" panose="00000500000000000000" pitchFamily="2" charset="-52"/>
            </a:endParaRPr>
          </a:p>
        </p:txBody>
      </p:sp>
      <p:sp>
        <p:nvSpPr>
          <p:cNvPr id="24" name="38019"/>
          <p:cNvSpPr/>
          <p:nvPr/>
        </p:nvSpPr>
        <p:spPr>
          <a:xfrm>
            <a:off x="476250" y="4620308"/>
            <a:ext cx="9239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</a:rPr>
              <a:t>Арт</a:t>
            </a: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Inter Medium" pitchFamily="34" charset="-122"/>
                <a:cs typeface="Inter Medium" pitchFamily="34" charset="-120"/>
              </a:rPr>
              <a:t> 38019</a:t>
            </a:r>
            <a:endParaRPr lang="en-US" sz="1125" dirty="0">
              <a:latin typeface="Montserrat" panose="00000500000000000000" pitchFamily="2" charset="-52"/>
            </a:endParaRPr>
          </a:p>
        </p:txBody>
      </p:sp>
      <p:sp>
        <p:nvSpPr>
          <p:cNvPr id="25" name="default_name"/>
          <p:cNvSpPr/>
          <p:nvPr/>
        </p:nvSpPr>
        <p:spPr>
          <a:xfrm>
            <a:off x="381000" y="5153025"/>
            <a:ext cx="595313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anose="00000500000000000000" pitchFamily="2" charset="-52"/>
                <a:ea typeface="Zen Kaku Gothic New Regular" pitchFamily="34" charset="-122"/>
                <a:cs typeface="Zen Kaku Gothic New Regular" pitchFamily="34" charset="-120"/>
              </a:rPr>
              <a:t>ЦВЕТ</a:t>
            </a:r>
            <a:endParaRPr lang="en-US" sz="1500" dirty="0">
              <a:latin typeface="Montserrat" panose="00000500000000000000" pitchFamily="2" charset="-52"/>
            </a:endParaRPr>
          </a:p>
        </p:txBody>
      </p:sp>
      <p:sp>
        <p:nvSpPr>
          <p:cNvPr id="26" name="-"/>
          <p:cNvSpPr/>
          <p:nvPr/>
        </p:nvSpPr>
        <p:spPr>
          <a:xfrm>
            <a:off x="381000" y="6219825"/>
            <a:ext cx="406717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ts val="15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Montserrat" panose="00000500000000000000" pitchFamily="2" charset="-52"/>
                <a:ea typeface="Inter Regular" pitchFamily="34" charset="-122"/>
                <a:cs typeface="Inter Regular" pitchFamily="34" charset="-120"/>
              </a:rPr>
              <a:t>Пластиковый корпус с приятным покрытием
софт-тач с широким клипом для нанесения.</a:t>
            </a:r>
            <a:endParaRPr lang="en-US" sz="1350"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528</Words>
  <Application>Microsoft Office PowerPoint</Application>
  <PresentationFormat>Произвольный</PresentationFormat>
  <Paragraphs>107</Paragraphs>
  <Slides>33</Slides>
  <Notes>33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6" baseType="lpstr">
      <vt:lpstr>Playfair Display SC Regular</vt:lpstr>
      <vt:lpstr>Inter Bold</vt:lpstr>
      <vt:lpstr>Arial</vt:lpstr>
      <vt:lpstr>Zen Kaku Gothic New Black</vt:lpstr>
      <vt:lpstr>Inter Regular</vt:lpstr>
      <vt:lpstr>Inter Light</vt:lpstr>
      <vt:lpstr>Zen Kaku Gothic New Regular</vt:lpstr>
      <vt:lpstr>Calibri</vt:lpstr>
      <vt:lpstr>Inter Medium</vt:lpstr>
      <vt:lpstr>Inter Extra Bold</vt:lpstr>
      <vt:lpstr>Montserrat</vt:lpstr>
      <vt:lpstr>Inter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Яна</cp:lastModifiedBy>
  <cp:revision>17</cp:revision>
  <dcterms:created xsi:type="dcterms:W3CDTF">2026-07-03T16:18:55Z</dcterms:created>
  <dcterms:modified xsi:type="dcterms:W3CDTF">2026-07-05T15:34:37Z</dcterms:modified>
</cp:coreProperties>
</file>